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Lst>
  <p:sldSz cy="5143500" cx="9144000"/>
  <p:notesSz cx="6858000" cy="9144000"/>
  <p:embeddedFontLst>
    <p:embeddedFont>
      <p:font typeface="Roboto"/>
      <p:regular r:id="rId115"/>
      <p:bold r:id="rId116"/>
      <p:italic r:id="rId117"/>
      <p:boldItalic r:id="rId118"/>
    </p:embeddedFont>
    <p:embeddedFont>
      <p:font typeface="Helvetica Neue"/>
      <p:regular r:id="rId119"/>
      <p:bold r:id="rId120"/>
      <p:italic r:id="rId121"/>
      <p:boldItalic r:id="rId122"/>
    </p:embeddedFont>
    <p:embeddedFont>
      <p:font typeface="Source Sans Pro"/>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pos="288">
          <p15:clr>
            <a:srgbClr val="9AA0A6"/>
          </p15:clr>
        </p15:guide>
        <p15:guide id="4" orient="horz" pos="288">
          <p15:clr>
            <a:srgbClr val="9AA0A6"/>
          </p15:clr>
        </p15:guide>
        <p15:guide id="5" pos="547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88"/>
        <p:guide pos="288" orient="horz"/>
        <p:guide pos="54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6" Type="http://schemas.openxmlformats.org/officeDocument/2006/relationships/font" Target="fonts/SourceSansPro-boldItalic.fntdata"/><Relationship Id="rId26" Type="http://schemas.openxmlformats.org/officeDocument/2006/relationships/slide" Target="slides/slide20.xml"/><Relationship Id="rId121" Type="http://schemas.openxmlformats.org/officeDocument/2006/relationships/font" Target="fonts/HelveticaNeue-italic.fntdata"/><Relationship Id="rId25" Type="http://schemas.openxmlformats.org/officeDocument/2006/relationships/slide" Target="slides/slide19.xml"/><Relationship Id="rId120" Type="http://schemas.openxmlformats.org/officeDocument/2006/relationships/font" Target="fonts/HelveticaNeue-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SourceSansPro-italic.fntdata"/><Relationship Id="rId29" Type="http://schemas.openxmlformats.org/officeDocument/2006/relationships/slide" Target="slides/slide23.xml"/><Relationship Id="rId124" Type="http://schemas.openxmlformats.org/officeDocument/2006/relationships/font" Target="fonts/SourceSansPro-bold.fntdata"/><Relationship Id="rId123" Type="http://schemas.openxmlformats.org/officeDocument/2006/relationships/font" Target="fonts/SourceSansPro-regular.fntdata"/><Relationship Id="rId122" Type="http://schemas.openxmlformats.org/officeDocument/2006/relationships/font" Target="fonts/HelveticaNeue-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boldItalic.fntdata"/><Relationship Id="rId117" Type="http://schemas.openxmlformats.org/officeDocument/2006/relationships/font" Target="fonts/Roboto-italic.fntdata"/><Relationship Id="rId116" Type="http://schemas.openxmlformats.org/officeDocument/2006/relationships/font" Target="fonts/Roboto-bold.fntdata"/><Relationship Id="rId115" Type="http://schemas.openxmlformats.org/officeDocument/2006/relationships/font" Target="fonts/Roboto-regular.fntdata"/><Relationship Id="rId119" Type="http://schemas.openxmlformats.org/officeDocument/2006/relationships/font" Target="fonts/HelveticaNeue-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untaingoatsoftware.com/agile/user-stories" TargetMode="External"/><Relationship Id="rId3" Type="http://schemas.openxmlformats.org/officeDocument/2006/relationships/hyperlink" Target="https://www.freecodecamp.org/news/how-and-why-to-write-great-user-stories-f5a110668246/" TargetMode="External"/><Relationship Id="rId4" Type="http://schemas.openxmlformats.org/officeDocument/2006/relationships/hyperlink" Target="https://www.mountaingoatsoftware.com/blog/advantages-of-the-as-a-user-i-want-user-story-template"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rteig.com/how-to-apply-agile/summary-of-user-stories-the-three-cs-and-invest/" TargetMode="External"/><Relationship Id="rId3" Type="http://schemas.openxmlformats.org/officeDocument/2006/relationships/hyperlink" Target="https://agileforall.com/new-to-agile-invest-in-good-user-stories/"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ilepainrelief.com/notesfromatooluser/2019/01/deal-with-bad-scrum-user-stories-as-a-scrummaster.html#.XekmHZJKhuM"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ilepainrelief.com/notesfromatooluser/2019/01/deal-with-bad-scrum-user-stories-as-a-scrummaster.html#.XekmHZJKhu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ilepainrelief.com/notesfromatooluser/2019/01/deal-with-bad-scrum-user-stories-as-a-scrummaster.html#.XekmHZJKhuM"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ilepainrelief.com/notesfromatooluser/2019/01/deal-with-bad-scrum-user-stories-as-a-scrummaster.html#.XekmHZJKhuM"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odpad.com/blog/how-to-build-a-product-roadmap-everyone-understands/"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udent-crm.co.uk/roadmap/"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9dcaaaf2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19dcaaaf23_0_1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9dcaaaf23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9dcaaaf23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vision statement lets you quickly and easily tell anyone, at any time, what you’re doing and why they should care.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Everyone can tell the same story with the same passion and conviction (so that you aren’t the communication bottleneck).</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19dcaaaf23_0_3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19dcaaaf23_0_3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19dcaaaf23_0_3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19dcaaaf23_0_3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19dcaaaf23_0_4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19dcaaaf23_0_4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19dcaaaf23_0_5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19dcaaaf23_0_5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Will out-of-scope features (e.g., doc downloads and push notifications) be part of RFP or separate?</a:t>
            </a:r>
            <a:endParaRPr/>
          </a:p>
          <a:p>
            <a:pPr indent="0" lvl="0" marL="0" rtl="0" algn="l">
              <a:spcBef>
                <a:spcPts val="0"/>
              </a:spcBef>
              <a:spcAft>
                <a:spcPts val="0"/>
              </a:spcAft>
              <a:buClr>
                <a:schemeClr val="dk1"/>
              </a:buClr>
              <a:buSzPts val="1100"/>
              <a:buFont typeface="Arial"/>
              <a:buNone/>
            </a:pPr>
            <a:r>
              <a:rPr lang="en"/>
              <a:t> Will other portal features (e.g., application) be part of RFP or separate?  (Rec separate)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19dcaaaf23_0_5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19dcaaaf23_0_5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19dcaaaf23_0_5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19dcaaaf23_0_5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19dcaaaf23_0_5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19dcaaaf23_0_5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MVP / Release plans (don’t need to decide until you get to the “later” stories around making the status tracker release-ready)</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19dcaaaf23_0_5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19dcaaaf23_0_5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19dcaaaf23_0_4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19dcaaaf23_0_44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9dcaaaf23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9dcaaaf23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9dcaaaf23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19dcaaaf23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9dcaaaf23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9dcaaaf23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9dcaaaf23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9dcaaaf23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9dcaaaf23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19dcaaaf23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your "elevator pitch" that helps your team communicate clearly about the work you're doing to anyone at any time and galvanize support.  Try to stick to 1-3 sentences.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9dcaaaf2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19dcaaaf2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9dcaaaf23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9dcaaaf23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19dcaaaf23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19dcaaaf23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Focuses on outcomes and objectives, rather than specific implementation details or solutions, and provides strategic direction for the team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9dcaaaf2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9dcaaaf2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9dcaaaf2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9dcaaaf23_0_4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9dcaaaf23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9dcaaaf23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9dcaaaf23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19dcaaaf23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9dcaaaf23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19dcaaaf23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9dcaaaf23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19dcaaaf23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9dcaaaf23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19dcaaaf23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a:solidFill>
                  <a:srgbClr val="1C304A"/>
                </a:solidFill>
                <a:latin typeface="Helvetica Neue"/>
                <a:ea typeface="Helvetica Neue"/>
                <a:cs typeface="Helvetica Neue"/>
                <a:sym typeface="Helvetica Neue"/>
              </a:rPr>
              <a:t>Washingtonians currently receive letters by mail …  However, it can be hard to keep track of all the papers, and mail can be an unreliable way to reach Washingtonians who don’t have stable addresses or access to mail.</a:t>
            </a:r>
            <a:endParaRPr>
              <a:solidFill>
                <a:srgbClr val="1C304A"/>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rgbClr val="1C304A"/>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rgbClr val="1C304A"/>
                </a:solidFill>
                <a:latin typeface="Helvetica Neue"/>
                <a:ea typeface="Helvetica Neue"/>
                <a:cs typeface="Helvetica Neue"/>
                <a:sym typeface="Helvetica Neue"/>
              </a:rPr>
              <a:t>Washingtonians can call the call center to get the status of their application and additional information.  However, it can be confusing to know who to call, they sometimes need to speak with multiple people to resolve their questions, and hold times can be very long.</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9dcaaaf23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9dcaaaf23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just an IT problem/solution; there can be policy and procedure changes that could also deliver the desired benefit.  Ideally, WA is looking at that side of things alongside IT solutions.  Product Team will need a way to stay coordinated with anyone working on policy or procedure changes.  You don’t want the Product to encode processes that might be changing.  And if there’s a process that’s expensive to implement IT-wise, you may want to look at whether it’s really worth keeping as is, or if changes are worth making.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9dcaaaf23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9dcaaaf23_0_18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9dcaaaf23_0_4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9dcaaaf23_0_4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9dcaaaf23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9dcaaaf23_0_2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400">
                <a:solidFill>
                  <a:schemeClr val="dk1"/>
                </a:solidFill>
              </a:rPr>
              <a:t>Once you have a vision, you need to align on how to realize it. Your strategy outlines a plan of action to achieve that vision. It is not every detail of execution, but rather the approach or direction you will take. Goals help you define your strategy.  Given the problem you’re trying to solve (why you’re here) and the vision (what you’re trying to do), what are the high-level goals and objectives , the priorities, and the constraints so that everyone can understand the logic behind the strategy you’re pursuing.</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rPr lang="en" sz="1400">
                <a:solidFill>
                  <a:schemeClr val="dk1"/>
                </a:solidFill>
              </a:rPr>
              <a:t>Once you’ve set the strategy, you can start to plan the execution details, and the strategy will help you prioritize the work you take on and evaluate your success. The strategy is not written in stone, however. Priorities, available resources, and costs may change. Plan to periodically review the strategy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9dcaaaf23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19dcaaaf23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9dcaaaf23_0_3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9dcaaaf23_0_3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Last week, we talked about how the key to successful IT projects and they key to writing a successful RFP is to focus on outcomes, not outputs.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9dcaaaf23_0_2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19dcaaaf23_0_2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9dcaaaf23_0_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19dcaaaf23_0_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9dcaaaf23_0_2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9dcaaaf23_0_2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9dcaaaf23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9dcaaaf23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9dcaaaf23_0_4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19dcaaaf23_0_4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9dcaaaf23_0_5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9dcaaaf23_0_5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elvetica Neue"/>
                <a:ea typeface="Helvetica Neue"/>
                <a:cs typeface="Helvetica Neue"/>
                <a:sym typeface="Helvetica Neue"/>
              </a:rPr>
              <a:t>The following desired outcomes have been identified for the Status Tracker project:</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Make progress towards the IE&amp;E vision (business outcome)</a:t>
            </a:r>
            <a:endParaRPr>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Validate that the Platform can support a product (technical outcome)</a:t>
            </a:r>
            <a:endParaRPr>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Deliver user value (user outcome)</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9dcaaaf2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19dcaaaf2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rgbClr val="222222"/>
                </a:solidFill>
                <a:latin typeface="Roboto"/>
                <a:ea typeface="Roboto"/>
                <a:cs typeface="Roboto"/>
                <a:sym typeface="Roboto"/>
              </a:rPr>
              <a:t>If an action is required on their part, they will be able to see what next step they need to take in order to progress their application through the process.  Instead of being stuck in a step of the process without realizing it, Washingtonians will better understand what is required of them to proceed through the application process.  Decrease in days waiting for applicant to provide documents / decrease in time to complete application</a:t>
            </a:r>
            <a:endParaRPr sz="1000">
              <a:solidFill>
                <a:srgbClr val="22222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2222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00">
                <a:solidFill>
                  <a:srgbClr val="222222"/>
                </a:solidFill>
                <a:latin typeface="Roboto"/>
                <a:ea typeface="Roboto"/>
                <a:cs typeface="Roboto"/>
                <a:sym typeface="Roboto"/>
              </a:rPr>
              <a:t>Because Washingtonians will be able to follow the status of their application online, they will not call the call center for support unless they prefer to.  Washingtonians will have more transparency for eligibility and enrollment activities, which should reduce calls to case workers and contact center staff.</a:t>
            </a:r>
            <a:endParaRPr sz="1000">
              <a:solidFill>
                <a:srgbClr val="222222"/>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9dcaaaf23_0_5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9dcaaaf23_0_5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elvetica Neue"/>
                <a:ea typeface="Helvetica Neue"/>
                <a:cs typeface="Helvetica Neue"/>
                <a:sym typeface="Helvetica Neue"/>
              </a:rPr>
              <a:t>According to the draft Platform RFP, the Platform work will encompass setting up cloud hosting; CI/CD infrastructure that includes tools for automated scanning, testing, code promotion, and approvals; an authorization and authentication layer; an API integration layer / gateway; relational databases; and container management, among other things.  Quality assurance is expected to include the following implications for the Product 1 Team:</a:t>
            </a:r>
            <a:endParaRPr>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Decreased time and energy to begin new work</a:t>
            </a:r>
            <a:endParaRPr>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Lightweight, repeatable deploy process using CI/CD </a:t>
            </a:r>
            <a:endParaRPr>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With no system downtime</a:t>
            </a:r>
            <a:endParaRPr>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With ability to immediately roll back changes to the last working deployment if necessary</a:t>
            </a:r>
            <a:endParaRPr>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With independence (no infrastructure team involvement)</a:t>
            </a:r>
            <a:endParaRPr>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Environments (e.g., dev, test, staging, prod) have parity</a:t>
            </a:r>
            <a:endParaRPr>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Automated testing throughout</a:t>
            </a:r>
            <a:endParaRPr>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99% monthly uptime</a:t>
            </a:r>
            <a:endParaRPr>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a:solidFill>
                  <a:schemeClr val="dk1"/>
                </a:solidFill>
                <a:latin typeface="Helvetica Neue"/>
                <a:ea typeface="Helvetica Neue"/>
                <a:cs typeface="Helvetica Neue"/>
                <a:sym typeface="Helvetica Neue"/>
              </a:rPr>
              <a:t>Clear, usable system documentation</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9dcaaaf23_0_5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9dcaaaf23_0_5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chemeClr val="dk1"/>
                </a:solidFill>
                <a:latin typeface="Helvetica Neue"/>
                <a:ea typeface="Helvetica Neue"/>
                <a:cs typeface="Helvetica Neue"/>
                <a:sym typeface="Helvetica Neue"/>
              </a:rPr>
              <a:t>According to the IE&amp;E Roadmap, the IE&amp;E vision describes a world where Washingtonians tell their story one time as the new system and underlying business processes securely guide them through the possibilities.</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chemeClr val="dk1"/>
                </a:solidFill>
                <a:latin typeface="Helvetica Neue"/>
                <a:ea typeface="Helvetica Neue"/>
                <a:cs typeface="Helvetica Neue"/>
                <a:sym typeface="Helvetica Neue"/>
              </a:rPr>
              <a:t>According to the IE&amp;E Roadmap and Decision Package, user value includes providing Washingtonians with easy access to a mobile-friendly interface that is optimized for accessibility and is intuitive to use.</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chemeClr val="dk1"/>
                </a:solidFill>
                <a:latin typeface="Helvetica Neue"/>
                <a:ea typeface="Helvetica Neue"/>
                <a:cs typeface="Helvetica Neue"/>
                <a:sym typeface="Helvetica Neue"/>
              </a:rPr>
              <a:t>The new experience will be user-friendly and intuitive. Washingtonians will be able to check and act on the status of their application without having to watch an online tutorial to understand how to use the system.</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9dcaaaf23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19dcaaaf23_0_188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Now that you know what your goals are, how do you plan to achieve them?  What approach will you take?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9dcaaaf23_0_3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19dcaaaf23_0_3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Empathy, flexibility in how to solve the problem, ability to change course, basis for making tradeoff and scope decisions, criteria against which to measure success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9dcaaaf23_0_4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19dcaaaf23_0_4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key element of your strategy that we uncovered is deciding on a technical approach to building the status tracker.  There are multiple ways you could go about building this product, and each has different implications for achieving your goals.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9dcaaaf23_0_5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19dcaaaf23_0_5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all approaches, users will be able to access the same/similar data.  However, the new front end approach better positions Washington to make progress towards the IE&amp;E vision, which includes an intuitive, accessible, mobile-first user experience and a development platform that enables ACES replacement.  The consumable service approach would not make sufficient progress towards creating the desired IE&amp;E experience or towards validating and refining the technical approach to replacing ACES and thus would leave Washington only marginally better off after Year 1 than currently.  See Assessment for more details.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9dcaaaf23_0_4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9dcaaaf23_0_44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We have goals, strategy.  What might execution look like?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9dcaaaf23_0_4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9dcaaaf23_0_4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9dcaaaf23_0_2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19dcaaaf23_0_2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have a vision statement that tells you where you want to go and why, and we have a strategy that tells us the direction you want to go, but we haven’t really described how you plan to get there.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do you plan to do to deliver on your vision?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19dcaaaf23_0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19dcaaaf23_0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19dcaaaf23_0_4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19dcaaaf23_0_4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9dcaaaf23_0_5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19dcaaaf23_0_5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What are the core components of your vision? Think in terms of services that you can provide to your end users.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Who are your end users? Do you have more than one group? What do they want to use your product to do? These high level workflows are your customer promises.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Who are your stakeholders? What do they want your product to do? How does that affect your end users?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9dcaaaf23_0_5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19dcaaaf23_0_5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are the core components of your vision? Think in terms of services that you can provide to your end users.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Who are your end users? Do you have more than one group? What do they want to use your product to do? These high level workflows are your customer promises.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Who are your stakeholders? What do they want your product to do? How does that affect your end users?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19dcaaaf23_0_5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19dcaaaf23_0_5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are the core components of your vision? Think in terms of services that you can provide to your end users.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Who are your end users? Do you have more than one group? What do they want to use your product to do? These high level workflows are your customer promises.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Who are your stakeholders? What do they want your product to do? How does that affect your end users?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9dcaaaf23_0_3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9dcaaaf23_0_3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19dcaaaf23_0_5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19dcaaaf23_0_5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are the core components of your vision? Think in terms of services that you can provide to your end users.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Who are your end users? Do you have more than one group? What do they want to use your product to do? These high level workflows are your customer promises.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Who are your stakeholders? What do they want your product to do? How does that affect your end users?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9dcaaaf23_0_4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9dcaaaf23_0_4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Define the execution step: what are the most central tasks that must be accomplished in getting the job done?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Define pre-execution steps: what must happen before the core execution step to ensure the job is successfully carried 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Define post-execution steps: what must happen after the core execution step to ensure the job is successfully carried 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9dcaaaf23_0_5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9dcaaaf23_0_5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9dcaaaf23_0_4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9dcaaaf23_0_4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to show status tracker story map</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9dcaaaf23_0_4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9dcaaaf23_0_4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identified who are users are and what they need, how do we communicate that?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19dcaaaf23_0_5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19dcaaaf23_0_5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User stories are a format to help you communicate desired functionality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User Story tells everyone working on the project 3 key things:</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arenR"/>
            </a:pPr>
            <a:r>
              <a:rPr lang="en">
                <a:solidFill>
                  <a:schemeClr val="dk1"/>
                </a:solidFill>
              </a:rPr>
              <a:t>WHO you’re solving this problem for -- can leverage user roles or user personas for this </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arenR"/>
            </a:pPr>
            <a:r>
              <a:rPr lang="en">
                <a:solidFill>
                  <a:schemeClr val="dk1"/>
                </a:solidFill>
              </a:rPr>
              <a:t>WHAT functionality you want to enable</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arenR"/>
            </a:pPr>
            <a:r>
              <a:rPr lang="en">
                <a:solidFill>
                  <a:schemeClr val="dk1"/>
                </a:solidFill>
              </a:rPr>
              <a:t>WHY that functionality is important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9dcaaaf23_0_5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9dcaaaf23_0_5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https://www.mountaingoatsoftware.com/agile/user-stories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https://www.freecodecamp.org/news/how-and-why-to-write-great-user-stories-f5a110668246/</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https://www.mountaingoatsoftware.com/blog/advantages-of-the-as-a-user-i-want-user-story-template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9dcaaaf23_0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9dcaaaf23_0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https://www.berteig.com/how-to-apply-agile/summary-of-user-stories-the-three-cs-and-invest/</a:t>
            </a:r>
            <a:endParaRPr>
              <a:solidFill>
                <a:schemeClr val="dk1"/>
              </a:solidFill>
            </a:endParaRPr>
          </a:p>
          <a:p>
            <a:pPr indent="0" lvl="0" marL="0" rtl="0" algn="l">
              <a:spcBef>
                <a:spcPts val="0"/>
              </a:spcBef>
              <a:spcAft>
                <a:spcPts val="0"/>
              </a:spcAft>
              <a:buNone/>
            </a:pPr>
            <a:r>
              <a:rPr lang="en">
                <a:solidFill>
                  <a:schemeClr val="dk1"/>
                </a:solidFill>
              </a:rPr>
              <a:t>I – Independent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solution can be implemented by the team independently of other stories. The team should be expected to break technical dependencies as often as possible – this may take some creative thinking and problem solving as well as the Agile technical practices such as refactoring.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 – Negotiable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scope of work should have some flex and not be pinned down like a traditional requirements specification. As well, the solution for the story is not prescribed by the story and is open to discussion and collaboration, with the final decision for technical implementation being reserved for the Development Team.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V – Valuable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business value of the story, the “why”, should be clearly understood by all. Note that the “why” does not necessarily need to be from the perspective of the user. “Why” can address a business need of the customer without necessarily providing a direct, valuable result to the end user. All stories should be connected to clear business goals. This does not mean that a single user story needs to be a marketable feature on its own.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 – Estimable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team should understand the story well enough to be able estimate the complexity of the work and the effort required to deliver the story as a potentially shippable increment of functionality. This does not mean that the team needs to understand all the details of implementation in order to estimate the user story.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 – Small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item should be small enough that the team can deliver a potentially shippable increment of functionality within a single Sprint. In fact, this should be considered as the maximum size allowable for any Product Backlog Item as it gets close to the top of the Product Backlog. This is part of the concept of Product Backlog refinement that is an ongoing aspect of the work of the Scrum Team.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 – Testable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Everyone should understand and agree on how the completion of the story will be verified. The definition of “done” is one way of establishing this. If everyone agrees that the story can be implemented in a way that satisfies the current definition of “done” in a single Sprint and this definition of “done” includes some kind of user acceptance test, then the story can be considered testable.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3"/>
              </a:rPr>
              <a:t>https://agileforall.com/new-to-agile-invest-in-good-user-stories/</a:t>
            </a:r>
            <a:endParaRPr>
              <a:solidFill>
                <a:schemeClr val="dk1"/>
              </a:solidFill>
            </a:endParaRPr>
          </a:p>
          <a:p>
            <a:pPr indent="0" lvl="0" marL="0" rtl="0" algn="l">
              <a:spcBef>
                <a:spcPts val="0"/>
              </a:spcBef>
              <a:spcAft>
                <a:spcPts val="0"/>
              </a:spcAft>
              <a:buNone/>
            </a:pPr>
            <a:r>
              <a:rPr lang="en">
                <a:solidFill>
                  <a:schemeClr val="dk1"/>
                </a:solidFill>
              </a:rPr>
              <a:t>Independent:  Stories should be as independent as possible.  When thinking of independence it is often easier to think of “order independent.”  In other words, stories can be worked on in any order.  Why is this important?  It allows for true prioritization of each and every story.  When dependencies come into play it may not be possible to implement a valuable story without implementing other much less valuable stories.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Negotiable:  A story is not a contract.  A story IS an invitation to a conversation.  The story captures the essence of what is desired.  The actual result needs to be the result of collaborative negotation between the customer (or customer proxy like the Product Owner), developer and tester (at a minimum).  The goal is to meet customer needs, not develop something to the letter of the user story if doing so is insufficient!  Remember, you can always ask the magic question to help drive the conversation.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Valuable:  If a story does not have discernable value it should not be done.  Period.  Hopefully user stories are being prioritized in the backlog according to business value, so this should be obvious.  Some people say each story should be valuable to the customer or user.  I don’t like that way of thinking because business value encompasses more than just customer or user facing value.  It includes internal value which is useful for things which are normally called “non-functional requirements” or something similar.  I prefer to say the story has value to the “user” in the user story.  In this way it is clear who is to be satisfied.  Finally, remember the “so that &lt;value&gt;” clause of the user story.  It is there for a reason – it is the exact value we are trying to deliver by completing the story!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Estimable:  A story has to be able to be estimated or sized so it can be properly prioritized.  A value with high value but extremely lengthy development time may not be the highest priority item because of the length of time to develop it.  What happens if a story can’t be estimated?  You can split the story and perhaps gain more clarity.  Sometimes splitting a story doesn’t help though.  If this situation occurs it may be necessary to do some research about the story first.  Please, please, please timebox the research!  If you do not, it will take all available time thereby depriving the product of something else which could have been done instead.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Small:  Obviously stories are small chunks of work, but how small should they be?  The answer depends on the team and the methodology being used.  I teach agile and suggest two week iterations which allow for user stories to average 3-4 days of work – TOTAL!  This includes all work to get the story to a “done” state.  Also remember not to goldplate user stories.  You should do the simplest thing that works – then stop!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Testable:  Every story needs to be testable in order to be “done.”  In fact, I like to think of testable meaning acceptance criteria can be written immediately.  Thinking this way encourages more collaboration up front, builds quality in by moving QA up in the process, and allows for easy transformation to an acceptance test-driven development (ATDD) process.  As with negotiable above, asking the magic question can help ensure the user story is testable as well.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9dcaaaf23_0_3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9dcaaaf23_0_3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https://agilepainrelief.com/notesfromatooluser/2019/01/deal-with-bad-scrum-user-stories-as-a-scrummaster.html#.XekmHZJKhuM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9dcaaaf23_0_3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9dcaaaf23_0_3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Measurable outcome</a:t>
            </a:r>
            <a:endParaRPr/>
          </a:p>
          <a:p>
            <a:pPr indent="0" lvl="0" marL="0" rtl="0" algn="l">
              <a:spcBef>
                <a:spcPts val="0"/>
              </a:spcBef>
              <a:spcAft>
                <a:spcPts val="0"/>
              </a:spcAft>
              <a:buNone/>
            </a:pPr>
            <a:r>
              <a:rPr lang="en"/>
              <a:t>Goal that opens up discussion on the What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https://agilepainrelief.com/notesfromatooluser/2019/01/deal-with-bad-scrum-user-stories-as-a-scrummaster.html#.XekmHZJKhuM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9dcaaaf2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9dcaaaf23_0_2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Today, we’ll talk about several important tools you can use to communicate the outcomes you want to achieve.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19dcaaaf23_0_3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19dcaaaf23_0_3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https://agilepainrelief.com/notesfromatooluser/2019/01/deal-with-bad-scrum-user-stories-as-a-scrummaster.html#.XekmHZJKhuM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19dcaaaf23_0_3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19dcaaaf23_0_3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https://agilepainrelief.com/notesfromatooluser/2019/01/deal-with-bad-scrum-user-stories-as-a-scrummaster.html#.XekmHZJKhuM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19dcaaaf23_0_4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19dcaaaf23_0_4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vision, the goals, the strategy: what we shared here today is going to form the Scope for the RFP.  This is the heart of what you’re telling prospective vendors you want them to work on.  You can’t make a change here without changing the contract.  So it’s important to be aligned.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 of what we’re talking about: the customer promises or user stories, the roadmap: these will also go into the RFP, but they’re meant to provide some indication of what your intentions are.  You’ll include language that says they’re for </a:t>
            </a:r>
            <a:r>
              <a:rPr lang="en"/>
              <a:t>illustrative</a:t>
            </a:r>
            <a:r>
              <a:rPr lang="en"/>
              <a:t> </a:t>
            </a:r>
            <a:r>
              <a:rPr lang="en"/>
              <a:t>purposes only</a:t>
            </a:r>
            <a:r>
              <a:rPr lang="en"/>
              <a:t>, so that you retain the flexibility to adjust which specific features you want them to focus on and in what order, without having to change the contract.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even though you have </a:t>
            </a:r>
            <a:r>
              <a:rPr lang="en"/>
              <a:t>flexibility</a:t>
            </a:r>
            <a:r>
              <a:rPr lang="en"/>
              <a:t>, you want to provide an accurate picture of what you’re expecting so the vendor can provide you with a reliable estimate of cost and personnel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hope to have at the end of this time approved initial user stories and a roadmap for inclusion in the RFP</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19dcaaaf23_0_4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19dcaaaf23_0_4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the vendor be responsible for here?</a:t>
            </a:r>
            <a:endParaRPr/>
          </a:p>
          <a:p>
            <a:pPr indent="-317500" lvl="0" marL="457200" rtl="0" algn="l">
              <a:spcBef>
                <a:spcPts val="0"/>
              </a:spcBef>
              <a:spcAft>
                <a:spcPts val="0"/>
              </a:spcAft>
              <a:buSzPts val="1400"/>
              <a:buChar char="●"/>
            </a:pPr>
            <a:r>
              <a:rPr lang="en"/>
              <a:t>Updates to existing comms to include links to status tracker?</a:t>
            </a:r>
            <a:endParaRPr/>
          </a:p>
          <a:p>
            <a:pPr indent="-317500" lvl="0" marL="457200" rtl="0" algn="l">
              <a:spcBef>
                <a:spcPts val="0"/>
              </a:spcBef>
              <a:spcAft>
                <a:spcPts val="0"/>
              </a:spcAft>
              <a:buSzPts val="1400"/>
              <a:buChar char="●"/>
            </a:pPr>
            <a:r>
              <a:rPr lang="en"/>
              <a:t>Email service to send automated emails?</a:t>
            </a:r>
            <a:endParaRPr/>
          </a:p>
          <a:p>
            <a:pPr indent="-317500" lvl="0" marL="457200" rtl="0" algn="l">
              <a:spcBef>
                <a:spcPts val="0"/>
              </a:spcBef>
              <a:spcAft>
                <a:spcPts val="0"/>
              </a:spcAft>
              <a:buSzPts val="1400"/>
              <a:buChar char="●"/>
            </a:pPr>
            <a:r>
              <a:rPr lang="en"/>
              <a:t>Push notification service to send automated text messages?</a:t>
            </a:r>
            <a:endParaRPr/>
          </a:p>
          <a:p>
            <a:pPr indent="-317500" lvl="0" marL="457200" rtl="0" algn="l">
              <a:spcBef>
                <a:spcPts val="0"/>
              </a:spcBef>
              <a:spcAft>
                <a:spcPts val="0"/>
              </a:spcAft>
              <a:buSzPts val="1400"/>
              <a:buChar char="●"/>
            </a:pPr>
            <a:r>
              <a:rPr lang="en"/>
              <a:t>Authentication and authorization: integrate with SAW directly, with a new auth tool, or with the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Discussion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Email and text, push notifications</a:t>
            </a:r>
            <a:endParaRPr b="1"/>
          </a:p>
          <a:p>
            <a:pPr indent="0" lvl="0" marL="0" rtl="0" algn="l">
              <a:spcBef>
                <a:spcPts val="0"/>
              </a:spcBef>
              <a:spcAft>
                <a:spcPts val="0"/>
              </a:spcAft>
              <a:buNone/>
            </a:pPr>
            <a:r>
              <a:rPr lang="en"/>
              <a:t>Nicole: Early on, we did talk about potential text messaging and push notifications.  Whether or not it got any traction, I don’t know.  Both a goal for IE overall and status tracker in particular.</a:t>
            </a:r>
            <a:endParaRPr/>
          </a:p>
          <a:p>
            <a:pPr indent="0" lvl="0" marL="0" rtl="0" algn="l">
              <a:spcBef>
                <a:spcPts val="0"/>
              </a:spcBef>
              <a:spcAft>
                <a:spcPts val="0"/>
              </a:spcAft>
              <a:buNone/>
            </a:pPr>
            <a:r>
              <a:rPr lang="en"/>
              <a:t>Cathie: HPF uses texting for MAGI clients</a:t>
            </a:r>
            <a:endParaRPr/>
          </a:p>
          <a:p>
            <a:pPr indent="0" lvl="0" marL="0" rtl="0" algn="l">
              <a:spcBef>
                <a:spcPts val="0"/>
              </a:spcBef>
              <a:spcAft>
                <a:spcPts val="0"/>
              </a:spcAft>
              <a:buNone/>
            </a:pPr>
            <a:r>
              <a:rPr lang="en"/>
              <a:t>Kim: For DSD it would be new, we’re not currently doing this</a:t>
            </a:r>
            <a:endParaRPr/>
          </a:p>
          <a:p>
            <a:pPr indent="0" lvl="0" marL="0" rtl="0" algn="l">
              <a:spcBef>
                <a:spcPts val="0"/>
              </a:spcBef>
              <a:spcAft>
                <a:spcPts val="0"/>
              </a:spcAft>
              <a:buNone/>
            </a:pPr>
            <a:r>
              <a:rPr lang="en"/>
              <a:t>Nicole: Telephony, predictive dialer technology available?  Kim: There are campaigns we could probably utilize</a:t>
            </a:r>
            <a:endParaRPr/>
          </a:p>
          <a:p>
            <a:pPr indent="0" lvl="0" marL="0" rtl="0" algn="l">
              <a:spcBef>
                <a:spcPts val="0"/>
              </a:spcBef>
              <a:spcAft>
                <a:spcPts val="0"/>
              </a:spcAft>
              <a:buNone/>
            </a:pPr>
            <a:r>
              <a:rPr lang="en"/>
              <a:t>Thanh: We do send letters (from ACES perspective) – award letters, app pending.  Can inform through those channels.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Monika: It’s most likely there will be a need for push notifications beyond status tracker, should probably be part of the platform, but don’t know </a:t>
            </a:r>
            <a:endParaRPr/>
          </a:p>
          <a:p>
            <a:pPr indent="0" lvl="0" marL="0" rtl="0" algn="l">
              <a:spcBef>
                <a:spcPts val="0"/>
              </a:spcBef>
              <a:spcAft>
                <a:spcPts val="0"/>
              </a:spcAft>
              <a:buNone/>
            </a:pPr>
            <a:r>
              <a:rPr lang="en"/>
              <a:t>Debbie F: Need program view over program view.  Aligning with what Monika is saying.  There needs to be an early discussion of this need and then figure out what scope this needs to land in.  Probably not Product.  There are also convos around IVR replacement and what that could look like.</a:t>
            </a:r>
            <a:endParaRPr/>
          </a:p>
          <a:p>
            <a:pPr indent="0" lvl="0" marL="0" rtl="0" algn="l">
              <a:spcBef>
                <a:spcPts val="0"/>
              </a:spcBef>
              <a:spcAft>
                <a:spcPts val="0"/>
              </a:spcAft>
              <a:buNone/>
            </a:pPr>
            <a:r>
              <a:rPr lang="en"/>
              <a:t>Nina: I’d recommend then that this not be part of this RFP</a:t>
            </a:r>
            <a:endParaRPr/>
          </a:p>
          <a:p>
            <a:pPr indent="0" lvl="0" marL="0" rtl="0" algn="l">
              <a:spcBef>
                <a:spcPts val="0"/>
              </a:spcBef>
              <a:spcAft>
                <a:spcPts val="0"/>
              </a:spcAft>
              <a:buNone/>
            </a:pPr>
            <a:r>
              <a:rPr lang="en"/>
              <a:t>Debbie: Nicole, do you have concerns with this being out of scope for this product?</a:t>
            </a:r>
            <a:endParaRPr/>
          </a:p>
          <a:p>
            <a:pPr indent="0" lvl="0" marL="0" rtl="0" algn="l">
              <a:spcBef>
                <a:spcPts val="0"/>
              </a:spcBef>
              <a:spcAft>
                <a:spcPts val="0"/>
              </a:spcAft>
              <a:buNone/>
            </a:pPr>
            <a:r>
              <a:rPr lang="en"/>
              <a:t>Nicole: We have to know what the scope of this project is, and there are always concerns about scope creep.  Would like to hear from business SMEs based on what customer needs.</a:t>
            </a:r>
            <a:endParaRPr/>
          </a:p>
          <a:p>
            <a:pPr indent="0" lvl="0" marL="0" rtl="0" algn="l">
              <a:spcBef>
                <a:spcPts val="0"/>
              </a:spcBef>
              <a:spcAft>
                <a:spcPts val="0"/>
              </a:spcAft>
              <a:buNone/>
            </a:pPr>
            <a:r>
              <a:rPr lang="en"/>
              <a:t>Dana: Important to try to get an early win, so keeping coding effort lower.</a:t>
            </a:r>
            <a:endParaRPr/>
          </a:p>
          <a:p>
            <a:pPr indent="0" lvl="0" marL="0" rtl="0" algn="l">
              <a:spcBef>
                <a:spcPts val="0"/>
              </a:spcBef>
              <a:spcAft>
                <a:spcPts val="0"/>
              </a:spcAft>
              <a:buNone/>
            </a:pPr>
            <a:r>
              <a:rPr lang="en"/>
              <a:t>Doug: Design principles that would allow for future functionality.  My head is spinning with foundational things that Product 1 may or may not use.  The design of the database.  All these things that potentially impact the future, but we also need to move quickly.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SAW integration</a:t>
            </a:r>
            <a:endParaRPr b="1"/>
          </a:p>
          <a:p>
            <a:pPr indent="0" lvl="0" marL="0" rtl="0" algn="l">
              <a:spcBef>
                <a:spcPts val="0"/>
              </a:spcBef>
              <a:spcAft>
                <a:spcPts val="0"/>
              </a:spcAft>
              <a:buNone/>
            </a:pPr>
            <a:r>
              <a:rPr lang="en"/>
              <a:t>Debbie: I see a couple indiviuals who could weigh in.  I think probably integrate with the platform.  David A, Kelly, can you weigh in?</a:t>
            </a:r>
            <a:endParaRPr/>
          </a:p>
          <a:p>
            <a:pPr indent="0" lvl="0" marL="0" rtl="0" algn="l">
              <a:spcBef>
                <a:spcPts val="0"/>
              </a:spcBef>
              <a:spcAft>
                <a:spcPts val="0"/>
              </a:spcAft>
              <a:buNone/>
            </a:pPr>
            <a:r>
              <a:rPr lang="en"/>
              <a:t>David: SAW is an abstraction.  Run by WATECH. </a:t>
            </a:r>
            <a:endParaRPr/>
          </a:p>
          <a:p>
            <a:pPr indent="0" lvl="0" marL="0" rtl="0" algn="l">
              <a:spcBef>
                <a:spcPts val="0"/>
              </a:spcBef>
              <a:spcAft>
                <a:spcPts val="0"/>
              </a:spcAft>
              <a:buNone/>
            </a:pPr>
            <a:r>
              <a:rPr lang="en"/>
              <a:t>Dan R: Will Product 1 be its own service in SAW, and other future products will get their own services, or register a master service?</a:t>
            </a:r>
            <a:endParaRPr/>
          </a:p>
          <a:p>
            <a:pPr indent="0" lvl="0" marL="0" rtl="0" algn="l">
              <a:spcBef>
                <a:spcPts val="0"/>
              </a:spcBef>
              <a:spcAft>
                <a:spcPts val="0"/>
              </a:spcAft>
              <a:buNone/>
            </a:pPr>
            <a:r>
              <a:rPr lang="en"/>
              <a:t>David: Product 1 vendor would be responsible for SAW integration.</a:t>
            </a:r>
            <a:endParaRPr/>
          </a:p>
          <a:p>
            <a:pPr indent="0" lvl="0" marL="0" rtl="0" algn="l">
              <a:spcBef>
                <a:spcPts val="0"/>
              </a:spcBef>
              <a:spcAft>
                <a:spcPts val="0"/>
              </a:spcAft>
              <a:buNone/>
            </a:pPr>
            <a:r>
              <a:rPr lang="en"/>
              <a:t>Debbie: Ah, I was assuming there’d be more of a master.</a:t>
            </a:r>
            <a:endParaRPr/>
          </a:p>
          <a:p>
            <a:pPr indent="0" lvl="0" marL="0" rtl="0" algn="l">
              <a:spcBef>
                <a:spcPts val="0"/>
              </a:spcBef>
              <a:spcAft>
                <a:spcPts val="0"/>
              </a:spcAft>
              <a:buNone/>
            </a:pPr>
            <a:r>
              <a:rPr lang="en"/>
              <a:t>Nina: Let’s continue this offline</a:t>
            </a:r>
            <a:endParaRPr/>
          </a:p>
          <a:p>
            <a:pPr indent="0" lvl="0" marL="0" rtl="0" algn="l">
              <a:spcBef>
                <a:spcPts val="0"/>
              </a:spcBef>
              <a:spcAft>
                <a:spcPts val="0"/>
              </a:spcAft>
              <a:buNone/>
            </a:pPr>
            <a:r>
              <a:rPr lang="en"/>
              <a:t>Monika: Preference would be for platform to do it.  We need to know whether that’s possible or not.  That will be offline discussion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19dcaaaf23_0_5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19dcaaaf23_0_5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the vendor be expected to be responsible for here?</a:t>
            </a:r>
            <a:endParaRPr/>
          </a:p>
          <a:p>
            <a:pPr indent="-317500" lvl="0" marL="457200" rtl="0" algn="l">
              <a:spcBef>
                <a:spcPts val="0"/>
              </a:spcBef>
              <a:spcAft>
                <a:spcPts val="0"/>
              </a:spcAft>
              <a:buSzPts val="1400"/>
              <a:buChar char="●"/>
            </a:pPr>
            <a:r>
              <a:rPr lang="en"/>
              <a:t>Language support and </a:t>
            </a:r>
            <a:r>
              <a:rPr lang="en"/>
              <a:t>translation, or will that be provided by the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Discussion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Monika: We don’t have a team that does that already, but we have resources we use when we need to do that work.</a:t>
            </a:r>
            <a:endParaRPr/>
          </a:p>
          <a:p>
            <a:pPr indent="0" lvl="0" marL="0" rtl="0" algn="l">
              <a:spcBef>
                <a:spcPts val="0"/>
              </a:spcBef>
              <a:spcAft>
                <a:spcPts val="0"/>
              </a:spcAft>
              <a:buNone/>
            </a:pPr>
            <a:r>
              <a:rPr lang="en"/>
              <a:t>David: Might be able to split it up.  Set up localization framework could be done by vendor, look within DSHS for the language.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19dcaaaf23_0_5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19dcaaaf23_0_5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9dcaaaf23_0_5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19dcaaaf23_0_5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it make sense that seeing the benefits you received is part of seeing the status or results of your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Would you want any of this info to be taken down from WACONN CBA once it’s online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Discussion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Monika: Within scope but lower priority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9dcaaaf23_0_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19dcaaaf23_0_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Viewing documents – we’re aware of a complication here.  Are there plans to address that elsewhere?  Is this vendor expected to solve that?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Discussion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Nicole: I was not expecting document uploads to be part of scope.  Or downloads.</a:t>
            </a:r>
            <a:endParaRPr/>
          </a:p>
          <a:p>
            <a:pPr indent="0" lvl="0" marL="0" rtl="0" algn="l">
              <a:spcBef>
                <a:spcPts val="0"/>
              </a:spcBef>
              <a:spcAft>
                <a:spcPts val="0"/>
              </a:spcAft>
              <a:buNone/>
            </a:pPr>
            <a:r>
              <a:rPr lang="en"/>
              <a:t>Dan: I think that’s part of a later product.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19dcaaaf23_0_5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19dcaaaf23_0_5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Pause to validate, discuss ambiguity around intentions beyond Year 1 and what RFP should cover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Discussion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Dana: Staff need to be able to see it.</a:t>
            </a:r>
            <a:endParaRPr/>
          </a:p>
          <a:p>
            <a:pPr indent="0" lvl="0" marL="0" rtl="0" algn="l">
              <a:spcBef>
                <a:spcPts val="0"/>
              </a:spcBef>
              <a:spcAft>
                <a:spcPts val="0"/>
              </a:spcAft>
              <a:buNone/>
            </a:pPr>
            <a:r>
              <a:rPr lang="en"/>
              <a:t>Kydee: The idea is that it pulls info from ACES, which is the system they already use, so they already have access.</a:t>
            </a:r>
            <a:endParaRPr/>
          </a:p>
          <a:p>
            <a:pPr indent="0" lvl="0" marL="0" rtl="0" algn="l">
              <a:spcBef>
                <a:spcPts val="0"/>
              </a:spcBef>
              <a:spcAft>
                <a:spcPts val="0"/>
              </a:spcAft>
              <a:buNone/>
            </a:pPr>
            <a:r>
              <a:rPr lang="en"/>
              <a:t>Dana: Someone might get frustrated that we’re not able to see what they’re able to see.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Nina: Who to include in this decision?</a:t>
            </a:r>
            <a:endParaRPr/>
          </a:p>
          <a:p>
            <a:pPr indent="0" lvl="0" marL="0" rtl="0" algn="l">
              <a:spcBef>
                <a:spcPts val="0"/>
              </a:spcBef>
              <a:spcAft>
                <a:spcPts val="0"/>
              </a:spcAft>
              <a:buNone/>
            </a:pPr>
            <a:r>
              <a:rPr lang="en"/>
              <a:t>Dana: Folks who are providing staff </a:t>
            </a:r>
            <a:r>
              <a:rPr lang="en"/>
              <a:t>support</a:t>
            </a:r>
            <a:r>
              <a:rPr lang="en"/>
              <a:t>.  Andre and Alice?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Dana: Roadmap uses language about eligibility workers and applicants having the same 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Nina: We can include this as a possible user story in the RFP, and you can make this decision later</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19dcaaaf23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19dcaaaf23_0_18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Once you have customer promises, what do you do with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9dcaaaf2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9dcaaaf23_0_5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19dcaaaf23_0_4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19dcaaaf23_0_4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19dcaaaf23_0_4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19dcaaaf23_0_4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have all these customer promises.  How are we going to tackle this list?  We can’t do it all at once, so how are we going to start?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Write customer promises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Prioritize promises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Group promises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Sequence promises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Break promises into tasks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Break tasks into user stories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19dcaaaf23_0_5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19dcaaaf23_0_5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a:t>
            </a:r>
            <a:r>
              <a:rPr lang="en">
                <a:solidFill>
                  <a:schemeClr val="dk1"/>
                </a:solidFill>
              </a:rPr>
              <a:t>t serves as a bridge between your strategic vision and your backlog of work.  It helps you keep track of the big picture and tie every piece of work to your end goal.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19dcaaaf23_0_4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19dcaaaf23_0_4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 alignment on expected outcomes and functionality (how we’ll know if we solved the problem)</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19dcaaaf23_0_4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19dcaaaf23_0_4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19dcaaaf23_0_4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19dcaaaf23_0_4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19dcaaaf23_0_4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19dcaaaf23_0_4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19dcaaaf23_0_4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19dcaaaf23_0_4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19dcaaaf23_0_4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19dcaaaf23_0_4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19dcaaaf23_0_4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19dcaaaf23_0_4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explore more: https://jenkins.io/projects/blueocean/roadmap/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9dcaaaf23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9dcaaaf23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19dcaaaf23_0_4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19dcaaaf23_0_4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learn more: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9dcaaaf23_0_4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19dcaaaf23_0_4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learn more: </a:t>
            </a:r>
            <a:r>
              <a:rPr lang="en" u="sng">
                <a:solidFill>
                  <a:schemeClr val="hlink"/>
                </a:solidFill>
                <a:hlinkClick r:id="rId2"/>
              </a:rPr>
              <a:t>https://www.prodpad.com/blog/how-to-build-a-product-roadmap-everyone-understands/</a:t>
            </a:r>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19dcaaaf23_0_4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19dcaaaf23_0_4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learn more visit: https://www.mindtheproduct.com/2014/07/experiments-roadmapping-gov-uk/</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19dcaaaf23_0_4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19dcaaaf23_0_4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learn more: </a:t>
            </a:r>
            <a:r>
              <a:rPr lang="en" u="sng">
                <a:solidFill>
                  <a:schemeClr val="hlink"/>
                </a:solidFill>
                <a:hlinkClick r:id="rId2"/>
              </a:rPr>
              <a:t>https://www.student-crm.co.uk/roadmap/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version of this is what I’d recommend for IE&amp;E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19dcaaaf23_0_4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19dcaaaf23_0_4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19dcaaaf23_0_5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g119dcaaaf23_0_5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Watch a few minutes of this.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
              <a:t>So, what’s the right approach for playing Asteroids?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
              <a:t>Strategy one: First break up all the big rocks, then break up all the mid-sized rocks, then shoot all the small rocks.</a:t>
            </a:r>
            <a:endParaRPr/>
          </a:p>
          <a:p>
            <a:pPr indent="0" lvl="0" marL="0" marR="0" rtl="0" algn="l">
              <a:lnSpc>
                <a:spcPct val="100000"/>
              </a:lnSpc>
              <a:spcBef>
                <a:spcPts val="0"/>
              </a:spcBef>
              <a:spcAft>
                <a:spcPts val="0"/>
              </a:spcAft>
              <a:buClr>
                <a:srgbClr val="000000"/>
              </a:buClr>
              <a:buSzPts val="1400"/>
              <a:buFont typeface="Arial"/>
              <a:buNone/>
            </a:pPr>
            <a:r>
              <a:rPr lang="en"/>
              <a:t>What’s the downside? Too much chaos, too many things can go wrong… and that’s not even including the unpredictable alien spaceship (on no, a failed procurement)!</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
              <a:t>Stategy two: One big rock broken down at a time, to completion, then start on the next big rock.</a:t>
            </a:r>
            <a:endParaRPr/>
          </a:p>
          <a:p>
            <a:pPr indent="0" lvl="0" marL="0" marR="0" rtl="0" algn="l">
              <a:lnSpc>
                <a:spcPct val="100000"/>
              </a:lnSpc>
              <a:spcBef>
                <a:spcPts val="0"/>
              </a:spcBef>
              <a:spcAft>
                <a:spcPts val="0"/>
              </a:spcAft>
              <a:buClr>
                <a:srgbClr val="000000"/>
              </a:buClr>
              <a:buSzPts val="1400"/>
              <a:buFont typeface="Arial"/>
              <a:buNone/>
            </a:pPr>
            <a:r>
              <a:rPr lang="en"/>
              <a:t>Not only do you maintain control and reduce your blood pressure, but it’s easier to take on the unpredictable and maybe even see it as an opportunity!</a:t>
            </a:r>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19dcaaaf23_0_5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19dcaaaf23_0_5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19dcaaaf23_0_4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19dcaaaf23_0_4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19dcaaaf23_0_4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19dcaaaf23_0_4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19dcaaaf23_0_4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19dcaaaf23_0_4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19dcaaaf23_0_1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19dcaaaf23_0_1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vision statement is the north star for your product and your team</a:t>
            </a:r>
            <a:r>
              <a:rPr lang="en"/>
              <a:t>.  It is aspirational, it's the reason you're creating this "product," and it points to what is the overarching goal your team is trying to achieve.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important to take the time to get the vision statement right. The goals, strategy, roadmap, backlog, execution, and delivery of your product will all flow from the vision.  Every time someone has a question about “should we do this, or that,” or “how important is it to do this,” you will refer back to your vision to help you find the answer.</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19dcaaaf23_0_5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19dcaaaf23_0_5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19dcaaaf23_0_5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19dcaaaf23_0_5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next section, we’ll prioritize these.  Figure out what’s in scope and what’s out, what comes first and what comes later.</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19dcaaaf23_0_5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19dcaaaf23_0_5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next section, we’ll prioritize these.  Figure out what’s in scope and what’s out, what comes first and what comes later.</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19dcaaaf23_0_3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19dcaaaf23_0_3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19dcaaaf23_0_3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19dcaaaf23_0_3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19dcaaaf23_0_3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19dcaaaf23_0_3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19dcaaaf23_0_3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19dcaaaf23_0_3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19dcaaaf23_0_3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19dcaaaf23_0_3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19dcaaaf23_0_4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19dcaaaf23_0_4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19dcaaaf23_0_3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19dcaaaf23_0_3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40" Type="http://schemas.openxmlformats.org/officeDocument/2006/relationships/image" Target="../media/image37.png"/><Relationship Id="rId42" Type="http://schemas.openxmlformats.org/officeDocument/2006/relationships/image" Target="../media/image39.png"/><Relationship Id="rId41" Type="http://schemas.openxmlformats.org/officeDocument/2006/relationships/image" Target="../media/image44.png"/><Relationship Id="rId44" Type="http://schemas.openxmlformats.org/officeDocument/2006/relationships/image" Target="../media/image41.png"/><Relationship Id="rId43" Type="http://schemas.openxmlformats.org/officeDocument/2006/relationships/image" Target="../media/image50.png"/><Relationship Id="rId46" Type="http://schemas.openxmlformats.org/officeDocument/2006/relationships/image" Target="../media/image56.png"/><Relationship Id="rId45" Type="http://schemas.openxmlformats.org/officeDocument/2006/relationships/image" Target="../media/image45.png"/><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6.png"/><Relationship Id="rId48" Type="http://schemas.openxmlformats.org/officeDocument/2006/relationships/image" Target="../media/image49.png"/><Relationship Id="rId47" Type="http://schemas.openxmlformats.org/officeDocument/2006/relationships/image" Target="../media/image51.png"/><Relationship Id="rId49" Type="http://schemas.openxmlformats.org/officeDocument/2006/relationships/hyperlink" Target="https://docs.google.com/presentation/d/11E9IBb1JkNWz5FLkipXJCmhtKJQa2EL3h0W3EqPZYNQ/edit#slide=id.g5ecdbbee9e_0_0" TargetMode="External"/><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7.png"/><Relationship Id="rId31" Type="http://schemas.openxmlformats.org/officeDocument/2006/relationships/image" Target="../media/image29.png"/><Relationship Id="rId30" Type="http://schemas.openxmlformats.org/officeDocument/2006/relationships/image" Target="../media/image28.png"/><Relationship Id="rId33" Type="http://schemas.openxmlformats.org/officeDocument/2006/relationships/image" Target="../media/image36.png"/><Relationship Id="rId32" Type="http://schemas.openxmlformats.org/officeDocument/2006/relationships/image" Target="../media/image38.png"/><Relationship Id="rId35" Type="http://schemas.openxmlformats.org/officeDocument/2006/relationships/image" Target="../media/image32.png"/><Relationship Id="rId34" Type="http://schemas.openxmlformats.org/officeDocument/2006/relationships/image" Target="../media/image34.png"/><Relationship Id="rId37" Type="http://schemas.openxmlformats.org/officeDocument/2006/relationships/image" Target="../media/image43.png"/><Relationship Id="rId36" Type="http://schemas.openxmlformats.org/officeDocument/2006/relationships/image" Target="../media/image33.png"/><Relationship Id="rId39" Type="http://schemas.openxmlformats.org/officeDocument/2006/relationships/image" Target="../media/image40.png"/><Relationship Id="rId38" Type="http://schemas.openxmlformats.org/officeDocument/2006/relationships/image" Target="../media/image42.png"/><Relationship Id="rId20" Type="http://schemas.openxmlformats.org/officeDocument/2006/relationships/image" Target="../media/image23.png"/><Relationship Id="rId22" Type="http://schemas.openxmlformats.org/officeDocument/2006/relationships/image" Target="../media/image26.png"/><Relationship Id="rId21" Type="http://schemas.openxmlformats.org/officeDocument/2006/relationships/image" Target="../media/image20.png"/><Relationship Id="rId24" Type="http://schemas.openxmlformats.org/officeDocument/2006/relationships/image" Target="../media/image31.png"/><Relationship Id="rId23" Type="http://schemas.openxmlformats.org/officeDocument/2006/relationships/image" Target="../media/image46.png"/><Relationship Id="rId26" Type="http://schemas.openxmlformats.org/officeDocument/2006/relationships/image" Target="../media/image21.png"/><Relationship Id="rId25" Type="http://schemas.openxmlformats.org/officeDocument/2006/relationships/image" Target="../media/image27.png"/><Relationship Id="rId28" Type="http://schemas.openxmlformats.org/officeDocument/2006/relationships/image" Target="../media/image35.png"/><Relationship Id="rId27" Type="http://schemas.openxmlformats.org/officeDocument/2006/relationships/image" Target="../media/image22.png"/><Relationship Id="rId29" Type="http://schemas.openxmlformats.org/officeDocument/2006/relationships/image" Target="../media/image30.png"/><Relationship Id="rId50" Type="http://schemas.openxmlformats.org/officeDocument/2006/relationships/hyperlink" Target="https://brand.18f.gov/icons/" TargetMode="External"/><Relationship Id="rId11" Type="http://schemas.openxmlformats.org/officeDocument/2006/relationships/image" Target="../media/image9.png"/><Relationship Id="rId10" Type="http://schemas.openxmlformats.org/officeDocument/2006/relationships/image" Target="../media/image19.png"/><Relationship Id="rId13" Type="http://schemas.openxmlformats.org/officeDocument/2006/relationships/image" Target="../media/image12.png"/><Relationship Id="rId12" Type="http://schemas.openxmlformats.org/officeDocument/2006/relationships/image" Target="../media/image13.png"/><Relationship Id="rId15" Type="http://schemas.openxmlformats.org/officeDocument/2006/relationships/image" Target="../media/image8.png"/><Relationship Id="rId14" Type="http://schemas.openxmlformats.org/officeDocument/2006/relationships/image" Target="../media/image5.png"/><Relationship Id="rId17" Type="http://schemas.openxmlformats.org/officeDocument/2006/relationships/image" Target="../media/image18.png"/><Relationship Id="rId16" Type="http://schemas.openxmlformats.org/officeDocument/2006/relationships/image" Target="../media/image16.png"/><Relationship Id="rId19" Type="http://schemas.openxmlformats.org/officeDocument/2006/relationships/image" Target="../media/image24.png"/><Relationship Id="rId18"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type="title">
  <p:cSld name="TITLE">
    <p:bg>
      <p:bgPr>
        <a:solidFill>
          <a:srgbClr val="1C304A"/>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457200" y="384050"/>
            <a:ext cx="6973500" cy="1651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5000"/>
              <a:buNone/>
              <a:defRPr b="1" sz="5000">
                <a:solidFill>
                  <a:srgbClr val="00CFFF"/>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0" name="Google Shape;10;p2"/>
          <p:cNvSpPr txBox="1"/>
          <p:nvPr>
            <p:ph idx="1" type="subTitle"/>
          </p:nvPr>
        </p:nvSpPr>
        <p:spPr>
          <a:xfrm>
            <a:off x="457198" y="2270704"/>
            <a:ext cx="4389300" cy="792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1400"/>
              <a:buNone/>
              <a:defRPr sz="1400">
                <a:solidFill>
                  <a:srgbClr val="00CFFF"/>
                </a:solidFill>
              </a:defRPr>
            </a:lvl1pPr>
            <a:lvl2pPr lvl="1" rtl="0" algn="l">
              <a:lnSpc>
                <a:spcPct val="100000"/>
              </a:lnSpc>
              <a:spcBef>
                <a:spcPts val="0"/>
              </a:spcBef>
              <a:spcAft>
                <a:spcPts val="0"/>
              </a:spcAft>
              <a:buClr>
                <a:srgbClr val="206E7C"/>
              </a:buClr>
              <a:buSzPts val="1400"/>
              <a:buNone/>
              <a:defRPr>
                <a:solidFill>
                  <a:srgbClr val="206E7C"/>
                </a:solidFill>
              </a:defRPr>
            </a:lvl2pPr>
            <a:lvl3pPr lvl="2" rtl="0" algn="l">
              <a:lnSpc>
                <a:spcPct val="100000"/>
              </a:lnSpc>
              <a:spcBef>
                <a:spcPts val="0"/>
              </a:spcBef>
              <a:spcAft>
                <a:spcPts val="0"/>
              </a:spcAft>
              <a:buClr>
                <a:srgbClr val="206E7C"/>
              </a:buClr>
              <a:buSzPts val="1400"/>
              <a:buNone/>
              <a:defRPr>
                <a:solidFill>
                  <a:srgbClr val="206E7C"/>
                </a:solidFill>
              </a:defRPr>
            </a:lvl3pPr>
            <a:lvl4pPr lvl="3" rtl="0" algn="l">
              <a:lnSpc>
                <a:spcPct val="100000"/>
              </a:lnSpc>
              <a:spcBef>
                <a:spcPts val="0"/>
              </a:spcBef>
              <a:spcAft>
                <a:spcPts val="0"/>
              </a:spcAft>
              <a:buClr>
                <a:srgbClr val="206E7C"/>
              </a:buClr>
              <a:buSzPts val="1200"/>
              <a:buNone/>
              <a:defRPr>
                <a:solidFill>
                  <a:srgbClr val="206E7C"/>
                </a:solidFill>
              </a:defRPr>
            </a:lvl4pPr>
            <a:lvl5pPr lvl="4" rtl="0" algn="l">
              <a:lnSpc>
                <a:spcPct val="100000"/>
              </a:lnSpc>
              <a:spcBef>
                <a:spcPts val="0"/>
              </a:spcBef>
              <a:spcAft>
                <a:spcPts val="0"/>
              </a:spcAft>
              <a:buClr>
                <a:srgbClr val="206E7C"/>
              </a:buClr>
              <a:buSzPts val="1000"/>
              <a:buNone/>
              <a:defRPr>
                <a:solidFill>
                  <a:srgbClr val="206E7C"/>
                </a:solidFill>
              </a:defRPr>
            </a:lvl5pPr>
            <a:lvl6pPr lvl="5" rtl="0" algn="l">
              <a:lnSpc>
                <a:spcPct val="100000"/>
              </a:lnSpc>
              <a:spcBef>
                <a:spcPts val="0"/>
              </a:spcBef>
              <a:spcAft>
                <a:spcPts val="0"/>
              </a:spcAft>
              <a:buClr>
                <a:srgbClr val="206E7C"/>
              </a:buClr>
              <a:buSzPts val="800"/>
              <a:buNone/>
              <a:defRPr>
                <a:solidFill>
                  <a:srgbClr val="206E7C"/>
                </a:solidFill>
              </a:defRPr>
            </a:lvl6pPr>
            <a:lvl7pPr lvl="6" rtl="0" algn="l">
              <a:lnSpc>
                <a:spcPct val="100000"/>
              </a:lnSpc>
              <a:spcBef>
                <a:spcPts val="0"/>
              </a:spcBef>
              <a:spcAft>
                <a:spcPts val="0"/>
              </a:spcAft>
              <a:buClr>
                <a:srgbClr val="206E7C"/>
              </a:buClr>
              <a:buSzPts val="800"/>
              <a:buNone/>
              <a:defRPr>
                <a:solidFill>
                  <a:srgbClr val="206E7C"/>
                </a:solidFill>
              </a:defRPr>
            </a:lvl7pPr>
            <a:lvl8pPr lvl="7" rtl="0" algn="l">
              <a:lnSpc>
                <a:spcPct val="100000"/>
              </a:lnSpc>
              <a:spcBef>
                <a:spcPts val="0"/>
              </a:spcBef>
              <a:spcAft>
                <a:spcPts val="0"/>
              </a:spcAft>
              <a:buClr>
                <a:srgbClr val="206E7C"/>
              </a:buClr>
              <a:buSzPts val="800"/>
              <a:buNone/>
              <a:defRPr>
                <a:solidFill>
                  <a:srgbClr val="206E7C"/>
                </a:solidFill>
              </a:defRPr>
            </a:lvl8pPr>
            <a:lvl9pPr lvl="8" rtl="0" algn="l">
              <a:lnSpc>
                <a:spcPct val="100000"/>
              </a:lnSpc>
              <a:spcBef>
                <a:spcPts val="0"/>
              </a:spcBef>
              <a:spcAft>
                <a:spcPts val="0"/>
              </a:spcAft>
              <a:buClr>
                <a:srgbClr val="206E7C"/>
              </a:buClr>
              <a:buSzPts val="800"/>
              <a:buNone/>
              <a:defRPr>
                <a:solidFill>
                  <a:srgbClr val="206E7C"/>
                </a:solidFill>
              </a:defRPr>
            </a:lvl9pPr>
          </a:lstStyle>
          <a:p/>
        </p:txBody>
      </p:sp>
      <p:sp>
        <p:nvSpPr>
          <p:cNvPr id="11" name="Google Shape;11;p2"/>
          <p:cNvSpPr txBox="1"/>
          <p:nvPr>
            <p:ph idx="2" type="subTitle"/>
          </p:nvPr>
        </p:nvSpPr>
        <p:spPr>
          <a:xfrm>
            <a:off x="8222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12" name="Google Shape;12;p2"/>
          <p:cNvPicPr preferRelativeResize="0"/>
          <p:nvPr/>
        </p:nvPicPr>
        <p:blipFill rotWithShape="1">
          <a:blip r:embed="rId2">
            <a:alphaModFix/>
          </a:blip>
          <a:srcRect b="0" l="0" r="0" t="0"/>
          <a:stretch/>
        </p:blipFill>
        <p:spPr>
          <a:xfrm>
            <a:off x="457210" y="4438374"/>
            <a:ext cx="329350" cy="3293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MAIN_POINT">
    <p:bg>
      <p:bgPr>
        <a:solidFill>
          <a:srgbClr val="666666"/>
        </a:solidFill>
      </p:bgPr>
    </p:bg>
    <p:spTree>
      <p:nvGrpSpPr>
        <p:cNvPr id="41" name="Shape 41"/>
        <p:cNvGrpSpPr/>
        <p:nvPr/>
      </p:nvGrpSpPr>
      <p:grpSpPr>
        <a:xfrm>
          <a:off x="0" y="0"/>
          <a:ext cx="0" cy="0"/>
          <a:chOff x="0" y="0"/>
          <a:chExt cx="0" cy="0"/>
        </a:xfrm>
      </p:grpSpPr>
      <p:pic>
        <p:nvPicPr>
          <p:cNvPr id="42" name="Google Shape;42;p11"/>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43" name="Google Shape;43;p11"/>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lnSpc>
                <a:spcPct val="100000"/>
              </a:lnSpc>
              <a:spcBef>
                <a:spcPts val="700"/>
              </a:spcBef>
              <a:spcAft>
                <a:spcPts val="0"/>
              </a:spcAft>
              <a:buClr>
                <a:srgbClr val="000000"/>
              </a:buClr>
              <a:buSzPts val="1700"/>
              <a:buFont typeface="Arial"/>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44" name="Google Shape;44;p11"/>
          <p:cNvSpPr txBox="1"/>
          <p:nvPr>
            <p:ph type="ctrTitle"/>
          </p:nvPr>
        </p:nvSpPr>
        <p:spPr>
          <a:xfrm>
            <a:off x="4035650" y="3697025"/>
            <a:ext cx="4489800" cy="768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3600"/>
              <a:buNone/>
              <a:defRPr b="1" sz="3600">
                <a:solidFill>
                  <a:srgbClr val="1C304A"/>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Light">
  <p:cSld name="TITLE_AND_BODY_2_1_1_1">
    <p:bg>
      <p:bgPr>
        <a:solidFill>
          <a:srgbClr val="FFFFFF"/>
        </a:solidFill>
      </p:bgPr>
    </p:bg>
    <p:spTree>
      <p:nvGrpSpPr>
        <p:cNvPr id="45" name="Shape 45"/>
        <p:cNvGrpSpPr/>
        <p:nvPr/>
      </p:nvGrpSpPr>
      <p:grpSpPr>
        <a:xfrm>
          <a:off x="0" y="0"/>
          <a:ext cx="0" cy="0"/>
          <a:chOff x="0" y="0"/>
          <a:chExt cx="0" cy="0"/>
        </a:xfrm>
      </p:grpSpPr>
      <p:sp>
        <p:nvSpPr>
          <p:cNvPr id="46" name="Google Shape;46;p12"/>
          <p:cNvSpPr txBox="1"/>
          <p:nvPr>
            <p:ph type="ctrTitle"/>
          </p:nvPr>
        </p:nvSpPr>
        <p:spPr>
          <a:xfrm>
            <a:off x="457198" y="598125"/>
            <a:ext cx="7692900" cy="3732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Icons - Light">
  <p:cSld name="TITLE_AND_TWO_COLUMNS_1_2">
    <p:bg>
      <p:bgPr>
        <a:solidFill>
          <a:srgbClr val="FFFFFF"/>
        </a:solidFill>
      </p:bgPr>
    </p:bg>
    <p:spTree>
      <p:nvGrpSpPr>
        <p:cNvPr id="47" name="Shape 47"/>
        <p:cNvGrpSpPr/>
        <p:nvPr/>
      </p:nvGrpSpPr>
      <p:grpSpPr>
        <a:xfrm>
          <a:off x="0" y="0"/>
          <a:ext cx="0" cy="0"/>
          <a:chOff x="0" y="0"/>
          <a:chExt cx="0" cy="0"/>
        </a:xfrm>
      </p:grpSpPr>
      <p:sp>
        <p:nvSpPr>
          <p:cNvPr id="48" name="Google Shape;48;p13"/>
          <p:cNvSpPr txBox="1"/>
          <p:nvPr>
            <p:ph idx="1" type="body"/>
          </p:nvPr>
        </p:nvSpPr>
        <p:spPr>
          <a:xfrm>
            <a:off x="1068603" y="1810500"/>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49" name="Google Shape;49;p13"/>
          <p:cNvSpPr/>
          <p:nvPr/>
        </p:nvSpPr>
        <p:spPr>
          <a:xfrm>
            <a:off x="4572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50" name="Google Shape;50;p13"/>
          <p:cNvSpPr/>
          <p:nvPr/>
        </p:nvSpPr>
        <p:spPr>
          <a:xfrm>
            <a:off x="45720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51" name="Google Shape;51;p13"/>
          <p:cNvSpPr txBox="1"/>
          <p:nvPr>
            <p:ph idx="2" type="body"/>
          </p:nvPr>
        </p:nvSpPr>
        <p:spPr>
          <a:xfrm>
            <a:off x="5183412" y="1810512"/>
            <a:ext cx="32004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52" name="Google Shape;52;p13"/>
          <p:cNvSpPr txBox="1"/>
          <p:nvPr>
            <p:ph idx="3" type="body"/>
          </p:nvPr>
        </p:nvSpPr>
        <p:spPr>
          <a:xfrm>
            <a:off x="1068603" y="3419847"/>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53" name="Google Shape;53;p13"/>
          <p:cNvSpPr/>
          <p:nvPr/>
        </p:nvSpPr>
        <p:spPr>
          <a:xfrm>
            <a:off x="4572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54" name="Google Shape;54;p13"/>
          <p:cNvSpPr/>
          <p:nvPr/>
        </p:nvSpPr>
        <p:spPr>
          <a:xfrm>
            <a:off x="45720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55" name="Google Shape;55;p13"/>
          <p:cNvSpPr txBox="1"/>
          <p:nvPr>
            <p:ph idx="4" type="body"/>
          </p:nvPr>
        </p:nvSpPr>
        <p:spPr>
          <a:xfrm>
            <a:off x="5183412" y="3419856"/>
            <a:ext cx="32004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56" name="Google Shape;56;p13"/>
          <p:cNvSpPr txBox="1"/>
          <p:nvPr>
            <p:ph type="ctrTitle"/>
          </p:nvPr>
        </p:nvSpPr>
        <p:spPr>
          <a:xfrm>
            <a:off x="457200" y="640080"/>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57" name="Google Shape;57;p13"/>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Icons – Icons">
  <p:cSld name="TITLE_AND_TWO_COLUMNS_1_2_1">
    <p:bg>
      <p:bgPr>
        <a:solidFill>
          <a:srgbClr val="FFFFFF"/>
        </a:solidFill>
      </p:bgPr>
    </p:bg>
    <p:spTree>
      <p:nvGrpSpPr>
        <p:cNvPr id="58" name="Shape 58"/>
        <p:cNvGrpSpPr/>
        <p:nvPr/>
      </p:nvGrpSpPr>
      <p:grpSpPr>
        <a:xfrm>
          <a:off x="0" y="0"/>
          <a:ext cx="0" cy="0"/>
          <a:chOff x="0" y="0"/>
          <a:chExt cx="0" cy="0"/>
        </a:xfrm>
      </p:grpSpPr>
      <p:sp>
        <p:nvSpPr>
          <p:cNvPr id="59" name="Google Shape;59;p14"/>
          <p:cNvSpPr txBox="1"/>
          <p:nvPr>
            <p:ph idx="1" type="body"/>
          </p:nvPr>
        </p:nvSpPr>
        <p:spPr>
          <a:xfrm>
            <a:off x="1068603" y="1810500"/>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60" name="Google Shape;60;p14"/>
          <p:cNvSpPr/>
          <p:nvPr/>
        </p:nvSpPr>
        <p:spPr>
          <a:xfrm>
            <a:off x="4572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61" name="Google Shape;61;p14"/>
          <p:cNvSpPr/>
          <p:nvPr/>
        </p:nvSpPr>
        <p:spPr>
          <a:xfrm>
            <a:off x="457200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62" name="Google Shape;62;p14"/>
          <p:cNvSpPr txBox="1"/>
          <p:nvPr>
            <p:ph idx="2" type="body"/>
          </p:nvPr>
        </p:nvSpPr>
        <p:spPr>
          <a:xfrm>
            <a:off x="5183412" y="1810512"/>
            <a:ext cx="3200400" cy="1298400"/>
          </a:xfrm>
          <a:prstGeom prst="rect">
            <a:avLst/>
          </a:prstGeom>
          <a:noFill/>
          <a:ln>
            <a:noFill/>
          </a:ln>
        </p:spPr>
        <p:txBody>
          <a:bodyPr anchorCtr="0" anchor="t" bIns="91425"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63" name="Google Shape;63;p14"/>
          <p:cNvSpPr txBox="1"/>
          <p:nvPr>
            <p:ph idx="3" type="body"/>
          </p:nvPr>
        </p:nvSpPr>
        <p:spPr>
          <a:xfrm>
            <a:off x="1068603" y="3419847"/>
            <a:ext cx="3199200" cy="1298400"/>
          </a:xfrm>
          <a:prstGeom prst="rect">
            <a:avLst/>
          </a:prstGeom>
          <a:noFill/>
          <a:ln>
            <a:noFill/>
          </a:ln>
        </p:spPr>
        <p:txBody>
          <a:bodyPr anchorCtr="0" anchor="t" bIns="0"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64" name="Google Shape;64;p14"/>
          <p:cNvSpPr/>
          <p:nvPr/>
        </p:nvSpPr>
        <p:spPr>
          <a:xfrm>
            <a:off x="4572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65" name="Google Shape;65;p14"/>
          <p:cNvSpPr/>
          <p:nvPr/>
        </p:nvSpPr>
        <p:spPr>
          <a:xfrm>
            <a:off x="457200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66" name="Google Shape;66;p14"/>
          <p:cNvSpPr txBox="1"/>
          <p:nvPr>
            <p:ph idx="4" type="body"/>
          </p:nvPr>
        </p:nvSpPr>
        <p:spPr>
          <a:xfrm>
            <a:off x="5183412" y="3419856"/>
            <a:ext cx="3200400" cy="1298400"/>
          </a:xfrm>
          <a:prstGeom prst="rect">
            <a:avLst/>
          </a:prstGeom>
          <a:noFill/>
          <a:ln>
            <a:noFill/>
          </a:ln>
        </p:spPr>
        <p:txBody>
          <a:bodyPr anchorCtr="0" anchor="t" bIns="91425" lIns="109725" spcFirstLastPara="1" rIns="0" wrap="square" tIns="1827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67" name="Google Shape;67;p14"/>
          <p:cNvSpPr txBox="1"/>
          <p:nvPr>
            <p:ph type="ctrTitle"/>
          </p:nvPr>
        </p:nvSpPr>
        <p:spPr>
          <a:xfrm>
            <a:off x="457200" y="640080"/>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68" name="Google Shape;68;p14"/>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ph idx="5" type="pic"/>
          </p:nvPr>
        </p:nvSpPr>
        <p:spPr>
          <a:xfrm>
            <a:off x="580050" y="1926975"/>
            <a:ext cx="365700" cy="365700"/>
          </a:xfrm>
          <a:prstGeom prst="rect">
            <a:avLst/>
          </a:prstGeom>
          <a:noFill/>
          <a:ln>
            <a:noFill/>
          </a:ln>
        </p:spPr>
      </p:sp>
      <p:sp>
        <p:nvSpPr>
          <p:cNvPr id="70" name="Google Shape;70;p14"/>
          <p:cNvSpPr/>
          <p:nvPr>
            <p:ph idx="6" type="pic"/>
          </p:nvPr>
        </p:nvSpPr>
        <p:spPr>
          <a:xfrm>
            <a:off x="580050" y="3549975"/>
            <a:ext cx="365700" cy="365700"/>
          </a:xfrm>
          <a:prstGeom prst="rect">
            <a:avLst/>
          </a:prstGeom>
          <a:noFill/>
          <a:ln>
            <a:noFill/>
          </a:ln>
        </p:spPr>
      </p:sp>
      <p:sp>
        <p:nvSpPr>
          <p:cNvPr id="71" name="Google Shape;71;p14"/>
          <p:cNvSpPr/>
          <p:nvPr>
            <p:ph idx="7" type="pic"/>
          </p:nvPr>
        </p:nvSpPr>
        <p:spPr>
          <a:xfrm>
            <a:off x="4694850" y="1926975"/>
            <a:ext cx="365700" cy="365700"/>
          </a:xfrm>
          <a:prstGeom prst="rect">
            <a:avLst/>
          </a:prstGeom>
          <a:noFill/>
          <a:ln>
            <a:noFill/>
          </a:ln>
        </p:spPr>
      </p:sp>
      <p:sp>
        <p:nvSpPr>
          <p:cNvPr id="72" name="Google Shape;72;p14"/>
          <p:cNvSpPr/>
          <p:nvPr>
            <p:ph idx="8" type="pic"/>
          </p:nvPr>
        </p:nvSpPr>
        <p:spPr>
          <a:xfrm>
            <a:off x="4694850" y="3549975"/>
            <a:ext cx="365700" cy="3657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dered List - Light">
  <p:cSld name="TITLE_AND_TWO_COLUMNS_1_2_1_1">
    <p:bg>
      <p:bgPr>
        <a:solidFill>
          <a:srgbClr val="FFFFFF"/>
        </a:solidFill>
      </p:bgPr>
    </p:bg>
    <p:spTree>
      <p:nvGrpSpPr>
        <p:cNvPr id="73" name="Shape 73"/>
        <p:cNvGrpSpPr/>
        <p:nvPr/>
      </p:nvGrpSpPr>
      <p:grpSpPr>
        <a:xfrm>
          <a:off x="0" y="0"/>
          <a:ext cx="0" cy="0"/>
          <a:chOff x="0" y="0"/>
          <a:chExt cx="0" cy="0"/>
        </a:xfrm>
      </p:grpSpPr>
      <p:sp>
        <p:nvSpPr>
          <p:cNvPr id="74" name="Google Shape;74;p15"/>
          <p:cNvSpPr txBox="1"/>
          <p:nvPr>
            <p:ph type="ctrTitle"/>
          </p:nvPr>
        </p:nvSpPr>
        <p:spPr>
          <a:xfrm>
            <a:off x="469350" y="640080"/>
            <a:ext cx="7425000" cy="73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75" name="Google Shape;75;p15"/>
          <p:cNvSpPr txBox="1"/>
          <p:nvPr>
            <p:ph idx="1" type="subTitle"/>
          </p:nvPr>
        </p:nvSpPr>
        <p:spPr>
          <a:xfrm>
            <a:off x="46934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76" name="Google Shape;76;p15"/>
          <p:cNvSpPr/>
          <p:nvPr/>
        </p:nvSpPr>
        <p:spPr>
          <a:xfrm>
            <a:off x="457200"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1</a:t>
            </a:r>
            <a:endParaRPr b="1" i="0" sz="7200" u="none" cap="none" strike="noStrike">
              <a:solidFill>
                <a:srgbClr val="00CFFF"/>
              </a:solidFill>
              <a:latin typeface="Helvetica Neue"/>
              <a:ea typeface="Helvetica Neue"/>
              <a:cs typeface="Helvetica Neue"/>
              <a:sym typeface="Helvetica Neue"/>
            </a:endParaRPr>
          </a:p>
        </p:txBody>
      </p:sp>
      <p:sp>
        <p:nvSpPr>
          <p:cNvPr id="77" name="Google Shape;77;p15"/>
          <p:cNvSpPr txBox="1"/>
          <p:nvPr>
            <p:ph idx="2" type="body"/>
          </p:nvPr>
        </p:nvSpPr>
        <p:spPr>
          <a:xfrm>
            <a:off x="5016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78" name="Google Shape;78;p15"/>
          <p:cNvSpPr/>
          <p:nvPr/>
        </p:nvSpPr>
        <p:spPr>
          <a:xfrm>
            <a:off x="2139696"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2</a:t>
            </a:r>
            <a:endParaRPr b="1" i="0" sz="7200" u="none" cap="none" strike="noStrike">
              <a:solidFill>
                <a:srgbClr val="00CFFF"/>
              </a:solidFill>
              <a:latin typeface="Helvetica Neue"/>
              <a:ea typeface="Helvetica Neue"/>
              <a:cs typeface="Helvetica Neue"/>
              <a:sym typeface="Helvetica Neue"/>
            </a:endParaRPr>
          </a:p>
        </p:txBody>
      </p:sp>
      <p:sp>
        <p:nvSpPr>
          <p:cNvPr id="79" name="Google Shape;79;p15"/>
          <p:cNvSpPr txBox="1"/>
          <p:nvPr>
            <p:ph idx="3" type="body"/>
          </p:nvPr>
        </p:nvSpPr>
        <p:spPr>
          <a:xfrm>
            <a:off x="2184109"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0" name="Google Shape;80;p15"/>
          <p:cNvSpPr/>
          <p:nvPr/>
        </p:nvSpPr>
        <p:spPr>
          <a:xfrm>
            <a:off x="3822192"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3</a:t>
            </a:r>
            <a:endParaRPr b="1" i="0" sz="7200" u="none" cap="none" strike="noStrike">
              <a:solidFill>
                <a:srgbClr val="00CFFF"/>
              </a:solidFill>
              <a:latin typeface="Helvetica Neue"/>
              <a:ea typeface="Helvetica Neue"/>
              <a:cs typeface="Helvetica Neue"/>
              <a:sym typeface="Helvetica Neue"/>
            </a:endParaRPr>
          </a:p>
        </p:txBody>
      </p:sp>
      <p:sp>
        <p:nvSpPr>
          <p:cNvPr id="81" name="Google Shape;81;p15"/>
          <p:cNvSpPr txBox="1"/>
          <p:nvPr>
            <p:ph idx="4" type="body"/>
          </p:nvPr>
        </p:nvSpPr>
        <p:spPr>
          <a:xfrm>
            <a:off x="3866605"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2" name="Google Shape;82;p15"/>
          <p:cNvSpPr/>
          <p:nvPr/>
        </p:nvSpPr>
        <p:spPr>
          <a:xfrm>
            <a:off x="5504688"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4</a:t>
            </a:r>
            <a:endParaRPr b="1" i="0" sz="7200" u="none" cap="none" strike="noStrike">
              <a:solidFill>
                <a:srgbClr val="00CFFF"/>
              </a:solidFill>
              <a:latin typeface="Helvetica Neue"/>
              <a:ea typeface="Helvetica Neue"/>
              <a:cs typeface="Helvetica Neue"/>
              <a:sym typeface="Helvetica Neue"/>
            </a:endParaRPr>
          </a:p>
        </p:txBody>
      </p:sp>
      <p:sp>
        <p:nvSpPr>
          <p:cNvPr id="83" name="Google Shape;83;p15"/>
          <p:cNvSpPr txBox="1"/>
          <p:nvPr>
            <p:ph idx="5" type="body"/>
          </p:nvPr>
        </p:nvSpPr>
        <p:spPr>
          <a:xfrm>
            <a:off x="5549101"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4" name="Google Shape;84;p15"/>
          <p:cNvSpPr/>
          <p:nvPr/>
        </p:nvSpPr>
        <p:spPr>
          <a:xfrm>
            <a:off x="7189450" y="1789525"/>
            <a:ext cx="1499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5</a:t>
            </a:r>
            <a:endParaRPr b="1" i="0" sz="7200" u="none" cap="none" strike="noStrike">
              <a:solidFill>
                <a:srgbClr val="00CFFF"/>
              </a:solidFill>
              <a:latin typeface="Helvetica Neue"/>
              <a:ea typeface="Helvetica Neue"/>
              <a:cs typeface="Helvetica Neue"/>
              <a:sym typeface="Helvetica Neue"/>
            </a:endParaRPr>
          </a:p>
        </p:txBody>
      </p:sp>
      <p:sp>
        <p:nvSpPr>
          <p:cNvPr id="85" name="Google Shape;85;p15"/>
          <p:cNvSpPr txBox="1"/>
          <p:nvPr>
            <p:ph idx="6" type="body"/>
          </p:nvPr>
        </p:nvSpPr>
        <p:spPr>
          <a:xfrm>
            <a:off x="723386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extLst>
    <p:ext uri="{DCECCB84-F9BA-43D5-87BE-67443E8EF086}">
      <p15:sldGuideLst>
        <p15:guide id="1" pos="5472">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Light">
  <p:cSld name="TITLE_AND_TWO_COLUMNS_1">
    <p:spTree>
      <p:nvGrpSpPr>
        <p:cNvPr id="86" name="Shape 86"/>
        <p:cNvGrpSpPr/>
        <p:nvPr/>
      </p:nvGrpSpPr>
      <p:grpSpPr>
        <a:xfrm>
          <a:off x="0" y="0"/>
          <a:ext cx="0" cy="0"/>
          <a:chOff x="0" y="0"/>
          <a:chExt cx="0" cy="0"/>
        </a:xfrm>
      </p:grpSpPr>
      <p:sp>
        <p:nvSpPr>
          <p:cNvPr id="87" name="Google Shape;87;p16"/>
          <p:cNvSpPr txBox="1"/>
          <p:nvPr>
            <p:ph idx="1" type="body"/>
          </p:nvPr>
        </p:nvSpPr>
        <p:spPr>
          <a:xfrm>
            <a:off x="361943"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8" name="Google Shape;88;p16"/>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txBox="1"/>
          <p:nvPr>
            <p:ph idx="2" type="body"/>
          </p:nvPr>
        </p:nvSpPr>
        <p:spPr>
          <a:xfrm>
            <a:off x="3206255"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0" name="Google Shape;90;p16"/>
          <p:cNvSpPr txBox="1"/>
          <p:nvPr>
            <p:ph idx="3"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1" name="Google Shape;91;p16"/>
          <p:cNvSpPr txBox="1"/>
          <p:nvPr>
            <p:ph type="ctrTitle"/>
          </p:nvPr>
        </p:nvSpPr>
        <p:spPr>
          <a:xfrm>
            <a:off x="457198" y="640080"/>
            <a:ext cx="74250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92" name="Google Shape;92;p16"/>
          <p:cNvSpPr txBox="1"/>
          <p:nvPr>
            <p:ph idx="4"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93" name="Google Shape;93;p16"/>
          <p:cNvSpPr/>
          <p:nvPr/>
        </p:nvSpPr>
        <p:spPr>
          <a:xfrm>
            <a:off x="467782"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4" name="Google Shape;94;p16"/>
          <p:cNvSpPr txBox="1"/>
          <p:nvPr/>
        </p:nvSpPr>
        <p:spPr>
          <a:xfrm>
            <a:off x="46607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1</a:t>
            </a:r>
            <a:endParaRPr b="0" i="0" sz="1800" u="none" cap="none" strike="noStrike">
              <a:solidFill>
                <a:srgbClr val="000000"/>
              </a:solidFill>
              <a:latin typeface="Arial"/>
              <a:ea typeface="Arial"/>
              <a:cs typeface="Arial"/>
              <a:sym typeface="Arial"/>
            </a:endParaRPr>
          </a:p>
        </p:txBody>
      </p:sp>
      <p:sp>
        <p:nvSpPr>
          <p:cNvPr id="95" name="Google Shape;95;p16"/>
          <p:cNvSpPr/>
          <p:nvPr/>
        </p:nvSpPr>
        <p:spPr>
          <a:xfrm>
            <a:off x="325844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6" name="Google Shape;96;p16"/>
          <p:cNvSpPr txBox="1"/>
          <p:nvPr/>
        </p:nvSpPr>
        <p:spPr>
          <a:xfrm>
            <a:off x="325449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2</a:t>
            </a:r>
            <a:endParaRPr b="0" i="0" sz="1800" u="none" cap="none" strike="noStrike">
              <a:solidFill>
                <a:srgbClr val="000000"/>
              </a:solidFill>
              <a:latin typeface="Arial"/>
              <a:ea typeface="Arial"/>
              <a:cs typeface="Arial"/>
              <a:sym typeface="Arial"/>
            </a:endParaRPr>
          </a:p>
        </p:txBody>
      </p:sp>
      <p:sp>
        <p:nvSpPr>
          <p:cNvPr id="97" name="Google Shape;97;p16"/>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8" name="Google Shape;98;p16"/>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3</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Dark">
  <p:cSld name="TITLE_AND_BODY_2_1_1_1_1_3_1">
    <p:bg>
      <p:bgPr>
        <a:solidFill>
          <a:srgbClr val="1C304A"/>
        </a:solidFill>
      </p:bgPr>
    </p:bg>
    <p:spTree>
      <p:nvGrpSpPr>
        <p:cNvPr id="99" name="Shape 99"/>
        <p:cNvGrpSpPr/>
        <p:nvPr/>
      </p:nvGrpSpPr>
      <p:grpSpPr>
        <a:xfrm>
          <a:off x="0" y="0"/>
          <a:ext cx="0" cy="0"/>
          <a:chOff x="0" y="0"/>
          <a:chExt cx="0" cy="0"/>
        </a:xfrm>
      </p:grpSpPr>
      <p:sp>
        <p:nvSpPr>
          <p:cNvPr id="100" name="Google Shape;100;p17"/>
          <p:cNvSpPr/>
          <p:nvPr/>
        </p:nvSpPr>
        <p:spPr>
          <a:xfrm>
            <a:off x="3258445" y="1841949"/>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1" name="Google Shape;101;p17"/>
          <p:cNvSpPr/>
          <p:nvPr/>
        </p:nvSpPr>
        <p:spPr>
          <a:xfrm>
            <a:off x="5989320" y="1841949"/>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2" name="Google Shape;102;p17"/>
          <p:cNvSpPr txBox="1"/>
          <p:nvPr/>
        </p:nvSpPr>
        <p:spPr>
          <a:xfrm>
            <a:off x="325449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2</a:t>
            </a:r>
            <a:endParaRPr b="0" i="0" sz="1800" u="none" cap="none" strike="noStrike">
              <a:solidFill>
                <a:srgbClr val="1C304A"/>
              </a:solidFill>
              <a:latin typeface="Arial"/>
              <a:ea typeface="Arial"/>
              <a:cs typeface="Arial"/>
              <a:sym typeface="Arial"/>
            </a:endParaRPr>
          </a:p>
        </p:txBody>
      </p:sp>
      <p:sp>
        <p:nvSpPr>
          <p:cNvPr id="103" name="Google Shape;103;p17"/>
          <p:cNvSpPr txBox="1"/>
          <p:nvPr>
            <p:ph idx="1" type="body"/>
          </p:nvPr>
        </p:nvSpPr>
        <p:spPr>
          <a:xfrm>
            <a:off x="361943"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04" name="Google Shape;104;p17"/>
          <p:cNvSpPr txBox="1"/>
          <p:nvPr>
            <p:ph type="ctrTitle"/>
          </p:nvPr>
        </p:nvSpPr>
        <p:spPr>
          <a:xfrm>
            <a:off x="457198" y="640080"/>
            <a:ext cx="74250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05" name="Google Shape;105;p17"/>
          <p:cNvSpPr txBox="1"/>
          <p:nvPr>
            <p:ph idx="2"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FFFFFF"/>
              </a:buClr>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106" name="Google Shape;106;p17"/>
          <p:cNvSpPr/>
          <p:nvPr/>
        </p:nvSpPr>
        <p:spPr>
          <a:xfrm>
            <a:off x="467782" y="1841949"/>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7" name="Google Shape;107;p17"/>
          <p:cNvSpPr txBox="1"/>
          <p:nvPr/>
        </p:nvSpPr>
        <p:spPr>
          <a:xfrm>
            <a:off x="46607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1C304A"/>
                </a:solidFill>
                <a:latin typeface="Helvetica Neue"/>
                <a:ea typeface="Helvetica Neue"/>
                <a:cs typeface="Helvetica Neue"/>
                <a:sym typeface="Helvetica Neue"/>
              </a:rPr>
              <a:t>1</a:t>
            </a:r>
            <a:endParaRPr b="0" i="0" sz="1800" u="none" cap="none" strike="noStrike">
              <a:solidFill>
                <a:srgbClr val="1C304A"/>
              </a:solidFill>
              <a:latin typeface="Arial"/>
              <a:ea typeface="Arial"/>
              <a:cs typeface="Arial"/>
              <a:sym typeface="Arial"/>
            </a:endParaRPr>
          </a:p>
        </p:txBody>
      </p:sp>
      <p:sp>
        <p:nvSpPr>
          <p:cNvPr id="108" name="Google Shape;108;p17"/>
          <p:cNvSpPr txBox="1"/>
          <p:nvPr>
            <p:ph idx="3" type="body"/>
          </p:nvPr>
        </p:nvSpPr>
        <p:spPr>
          <a:xfrm>
            <a:off x="3206255"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09" name="Google Shape;109;p17"/>
          <p:cNvSpPr txBox="1"/>
          <p:nvPr>
            <p:ph idx="4"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10" name="Google Shape;110;p17"/>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3</a:t>
            </a:r>
            <a:endParaRPr b="0" i="0" sz="1800" u="none" cap="none" strike="noStrike">
              <a:solidFill>
                <a:srgbClr val="1C304A"/>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Dark">
  <p:cSld name="TITLE_AND_BODY_2_1_1_1_1">
    <p:bg>
      <p:bgPr>
        <a:solidFill>
          <a:srgbClr val="1C304A"/>
        </a:solidFill>
      </p:bgPr>
    </p:bg>
    <p:spTree>
      <p:nvGrpSpPr>
        <p:cNvPr id="111" name="Shape 111"/>
        <p:cNvGrpSpPr/>
        <p:nvPr/>
      </p:nvGrpSpPr>
      <p:grpSpPr>
        <a:xfrm>
          <a:off x="0" y="0"/>
          <a:ext cx="0" cy="0"/>
          <a:chOff x="0" y="0"/>
          <a:chExt cx="0" cy="0"/>
        </a:xfrm>
      </p:grpSpPr>
      <p:sp>
        <p:nvSpPr>
          <p:cNvPr id="112" name="Google Shape;112;p18"/>
          <p:cNvSpPr txBox="1"/>
          <p:nvPr>
            <p:ph type="ctrTitle"/>
          </p:nvPr>
        </p:nvSpPr>
        <p:spPr>
          <a:xfrm>
            <a:off x="457198" y="384048"/>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13" name="Google Shape;113;p18"/>
          <p:cNvSpPr txBox="1"/>
          <p:nvPr>
            <p:ph idx="1" type="body"/>
          </p:nvPr>
        </p:nvSpPr>
        <p:spPr>
          <a:xfrm>
            <a:off x="457198" y="1709928"/>
            <a:ext cx="7891500" cy="3045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FFFFFF"/>
              </a:buClr>
              <a:buSzPts val="1800"/>
              <a:buChar char="●"/>
              <a:defRPr sz="1800">
                <a:solidFill>
                  <a:srgbClr val="FFFFFF"/>
                </a:solidFill>
              </a:defRPr>
            </a:lvl1pPr>
            <a:lvl2pPr indent="-342900" lvl="1" marL="914400" rtl="0" algn="l">
              <a:lnSpc>
                <a:spcPct val="115000"/>
              </a:lnSpc>
              <a:spcBef>
                <a:spcPts val="1600"/>
              </a:spcBef>
              <a:spcAft>
                <a:spcPts val="0"/>
              </a:spcAft>
              <a:buClr>
                <a:srgbClr val="FFFFFF"/>
              </a:buClr>
              <a:buSzPts val="1800"/>
              <a:buChar char="○"/>
              <a:defRPr sz="1800">
                <a:solidFill>
                  <a:srgbClr val="FFFFFF"/>
                </a:solidFill>
              </a:defRPr>
            </a:lvl2pPr>
            <a:lvl3pPr indent="-342900" lvl="2" marL="1371600" rtl="0" algn="l">
              <a:lnSpc>
                <a:spcPct val="115000"/>
              </a:lnSpc>
              <a:spcBef>
                <a:spcPts val="1600"/>
              </a:spcBef>
              <a:spcAft>
                <a:spcPts val="0"/>
              </a:spcAft>
              <a:buClr>
                <a:srgbClr val="FFFFFF"/>
              </a:buClr>
              <a:buSzPts val="1800"/>
              <a:buChar char="■"/>
              <a:defRPr sz="1800">
                <a:solidFill>
                  <a:srgbClr val="FFFFFF"/>
                </a:solidFill>
              </a:defRPr>
            </a:lvl3pPr>
            <a:lvl4pPr indent="-342900" lvl="3" marL="1828800" rtl="0" algn="l">
              <a:lnSpc>
                <a:spcPct val="115000"/>
              </a:lnSpc>
              <a:spcBef>
                <a:spcPts val="1600"/>
              </a:spcBef>
              <a:spcAft>
                <a:spcPts val="0"/>
              </a:spcAft>
              <a:buClr>
                <a:srgbClr val="FFFFFF"/>
              </a:buClr>
              <a:buSzPts val="1800"/>
              <a:buChar char="●"/>
              <a:defRPr sz="1800">
                <a:solidFill>
                  <a:srgbClr val="FFFFFF"/>
                </a:solidFill>
              </a:defRPr>
            </a:lvl4pPr>
            <a:lvl5pPr indent="-342900" lvl="4" marL="2286000" rtl="0" algn="l">
              <a:lnSpc>
                <a:spcPct val="115000"/>
              </a:lnSpc>
              <a:spcBef>
                <a:spcPts val="1600"/>
              </a:spcBef>
              <a:spcAft>
                <a:spcPts val="0"/>
              </a:spcAft>
              <a:buClr>
                <a:srgbClr val="FFFFFF"/>
              </a:buClr>
              <a:buSzPts val="1800"/>
              <a:buChar char="○"/>
              <a:defRPr sz="1800">
                <a:solidFill>
                  <a:srgbClr val="FFFFFF"/>
                </a:solidFill>
              </a:defRPr>
            </a:lvl5pPr>
            <a:lvl6pPr indent="-342900" lvl="5" marL="2743200" rtl="0" algn="l">
              <a:lnSpc>
                <a:spcPct val="115000"/>
              </a:lnSpc>
              <a:spcBef>
                <a:spcPts val="1600"/>
              </a:spcBef>
              <a:spcAft>
                <a:spcPts val="0"/>
              </a:spcAft>
              <a:buClr>
                <a:srgbClr val="FFFFFF"/>
              </a:buClr>
              <a:buSzPts val="1800"/>
              <a:buChar char="■"/>
              <a:defRPr sz="1800">
                <a:solidFill>
                  <a:srgbClr val="FFFFFF"/>
                </a:solidFill>
              </a:defRPr>
            </a:lvl6pPr>
            <a:lvl7pPr indent="-342900" lvl="6" marL="3200400" rtl="0" algn="l">
              <a:lnSpc>
                <a:spcPct val="115000"/>
              </a:lnSpc>
              <a:spcBef>
                <a:spcPts val="1600"/>
              </a:spcBef>
              <a:spcAft>
                <a:spcPts val="0"/>
              </a:spcAft>
              <a:buClr>
                <a:srgbClr val="FFFFFF"/>
              </a:buClr>
              <a:buSzPts val="1800"/>
              <a:buChar char="●"/>
              <a:defRPr sz="1800">
                <a:solidFill>
                  <a:srgbClr val="FFFFFF"/>
                </a:solidFill>
              </a:defRPr>
            </a:lvl7pPr>
            <a:lvl8pPr indent="-342900" lvl="7" marL="3657600" rtl="0" algn="l">
              <a:lnSpc>
                <a:spcPct val="115000"/>
              </a:lnSpc>
              <a:spcBef>
                <a:spcPts val="1600"/>
              </a:spcBef>
              <a:spcAft>
                <a:spcPts val="0"/>
              </a:spcAft>
              <a:buClr>
                <a:srgbClr val="FFFFFF"/>
              </a:buClr>
              <a:buSzPts val="1800"/>
              <a:buChar char="○"/>
              <a:defRPr sz="1800">
                <a:solidFill>
                  <a:srgbClr val="FFFFFF"/>
                </a:solidFill>
              </a:defRPr>
            </a:lvl8pPr>
            <a:lvl9pPr indent="-342900" lvl="8" marL="4114800" rtl="0" algn="l">
              <a:lnSpc>
                <a:spcPct val="115000"/>
              </a:lnSpc>
              <a:spcBef>
                <a:spcPts val="1600"/>
              </a:spcBef>
              <a:spcAft>
                <a:spcPts val="1600"/>
              </a:spcAft>
              <a:buClr>
                <a:srgbClr val="FFFFFF"/>
              </a:buClr>
              <a:buSzPts val="1800"/>
              <a:buChar char="■"/>
              <a:defRPr sz="18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Dark">
  <p:cSld name="TITLE_AND_BODY_2_1_1_1_1_3">
    <p:bg>
      <p:bgPr>
        <a:solidFill>
          <a:srgbClr val="1C304A"/>
        </a:solidFill>
      </p:bgPr>
    </p:bg>
    <p:spTree>
      <p:nvGrpSpPr>
        <p:cNvPr id="114" name="Shape 114"/>
        <p:cNvGrpSpPr/>
        <p:nvPr/>
      </p:nvGrpSpPr>
      <p:grpSpPr>
        <a:xfrm>
          <a:off x="0" y="0"/>
          <a:ext cx="0" cy="0"/>
          <a:chOff x="0" y="0"/>
          <a:chExt cx="0" cy="0"/>
        </a:xfrm>
      </p:grpSpPr>
      <p:sp>
        <p:nvSpPr>
          <p:cNvPr id="115" name="Google Shape;115;p19"/>
          <p:cNvSpPr txBox="1"/>
          <p:nvPr>
            <p:ph type="ctrTitle"/>
          </p:nvPr>
        </p:nvSpPr>
        <p:spPr>
          <a:xfrm>
            <a:off x="457198" y="640080"/>
            <a:ext cx="74250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16" name="Google Shape;116;p19"/>
          <p:cNvSpPr txBox="1"/>
          <p:nvPr>
            <p:ph idx="1" type="body"/>
          </p:nvPr>
        </p:nvSpPr>
        <p:spPr>
          <a:xfrm>
            <a:off x="457198" y="2024959"/>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117" name="Google Shape;117;p19"/>
          <p:cNvSpPr txBox="1"/>
          <p:nvPr>
            <p:ph idx="2" type="body"/>
          </p:nvPr>
        </p:nvSpPr>
        <p:spPr>
          <a:xfrm>
            <a:off x="4389118" y="2020824"/>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42900" lvl="1" marL="914400" rtl="0" algn="l">
              <a:lnSpc>
                <a:spcPct val="115000"/>
              </a:lnSpc>
              <a:spcBef>
                <a:spcPts val="1000"/>
              </a:spcBef>
              <a:spcAft>
                <a:spcPts val="0"/>
              </a:spcAft>
              <a:buClr>
                <a:srgbClr val="FFFFFF"/>
              </a:buClr>
              <a:buSzPts val="1800"/>
              <a:buChar char="○"/>
              <a:defRPr>
                <a:solidFill>
                  <a:srgbClr val="FFFFFF"/>
                </a:solidFill>
              </a:defRPr>
            </a:lvl2pPr>
            <a:lvl3pPr indent="-342900" lvl="2" marL="1371600" rtl="0" algn="l">
              <a:lnSpc>
                <a:spcPct val="115000"/>
              </a:lnSpc>
              <a:spcBef>
                <a:spcPts val="1000"/>
              </a:spcBef>
              <a:spcAft>
                <a:spcPts val="0"/>
              </a:spcAft>
              <a:buClr>
                <a:srgbClr val="FFFFFF"/>
              </a:buClr>
              <a:buSzPts val="1800"/>
              <a:buChar char="■"/>
              <a:defRPr>
                <a:solidFill>
                  <a:srgbClr val="FFFFFF"/>
                </a:solidFill>
              </a:defRPr>
            </a:lvl3pPr>
            <a:lvl4pPr indent="-342900" lvl="3" marL="1828800" rtl="0" algn="l">
              <a:lnSpc>
                <a:spcPct val="115000"/>
              </a:lnSpc>
              <a:spcBef>
                <a:spcPts val="1000"/>
              </a:spcBef>
              <a:spcAft>
                <a:spcPts val="0"/>
              </a:spcAft>
              <a:buClr>
                <a:srgbClr val="FFFFFF"/>
              </a:buClr>
              <a:buSzPts val="1800"/>
              <a:buChar char="●"/>
              <a:defRPr>
                <a:solidFill>
                  <a:srgbClr val="FFFFFF"/>
                </a:solidFill>
              </a:defRPr>
            </a:lvl4pPr>
            <a:lvl5pPr indent="-342900" lvl="4" marL="2286000" rtl="0" algn="l">
              <a:lnSpc>
                <a:spcPct val="115000"/>
              </a:lnSpc>
              <a:spcBef>
                <a:spcPts val="1000"/>
              </a:spcBef>
              <a:spcAft>
                <a:spcPts val="0"/>
              </a:spcAft>
              <a:buClr>
                <a:srgbClr val="FFFFFF"/>
              </a:buClr>
              <a:buSzPts val="1800"/>
              <a:buChar char="○"/>
              <a:defRPr>
                <a:solidFill>
                  <a:srgbClr val="FFFFFF"/>
                </a:solidFill>
              </a:defRPr>
            </a:lvl5pPr>
            <a:lvl6pPr indent="-342900" lvl="5" marL="2743200" rtl="0" algn="l">
              <a:lnSpc>
                <a:spcPct val="115000"/>
              </a:lnSpc>
              <a:spcBef>
                <a:spcPts val="1000"/>
              </a:spcBef>
              <a:spcAft>
                <a:spcPts val="0"/>
              </a:spcAft>
              <a:buClr>
                <a:srgbClr val="FFFFFF"/>
              </a:buClr>
              <a:buSzPts val="1800"/>
              <a:buChar char="■"/>
              <a:defRPr>
                <a:solidFill>
                  <a:srgbClr val="FFFFFF"/>
                </a:solidFill>
              </a:defRPr>
            </a:lvl6pPr>
            <a:lvl7pPr indent="-342900" lvl="6" marL="3200400" rtl="0" algn="l">
              <a:lnSpc>
                <a:spcPct val="115000"/>
              </a:lnSpc>
              <a:spcBef>
                <a:spcPts val="1000"/>
              </a:spcBef>
              <a:spcAft>
                <a:spcPts val="0"/>
              </a:spcAft>
              <a:buClr>
                <a:srgbClr val="FFFFFF"/>
              </a:buClr>
              <a:buSzPts val="1800"/>
              <a:buChar char="●"/>
              <a:defRPr>
                <a:solidFill>
                  <a:srgbClr val="FFFFFF"/>
                </a:solidFill>
              </a:defRPr>
            </a:lvl7pPr>
            <a:lvl8pPr indent="-342900" lvl="7" marL="3657600" rtl="0" algn="l">
              <a:lnSpc>
                <a:spcPct val="115000"/>
              </a:lnSpc>
              <a:spcBef>
                <a:spcPts val="1000"/>
              </a:spcBef>
              <a:spcAft>
                <a:spcPts val="0"/>
              </a:spcAft>
              <a:buClr>
                <a:srgbClr val="FFFFFF"/>
              </a:buClr>
              <a:buSzPts val="1800"/>
              <a:buChar char="○"/>
              <a:defRPr>
                <a:solidFill>
                  <a:srgbClr val="FFFFFF"/>
                </a:solidFill>
              </a:defRPr>
            </a:lvl8pPr>
            <a:lvl9pPr indent="-342900" lvl="8" marL="4114800" rtl="0" algn="l">
              <a:lnSpc>
                <a:spcPct val="115000"/>
              </a:lnSpc>
              <a:spcBef>
                <a:spcPts val="1000"/>
              </a:spcBef>
              <a:spcAft>
                <a:spcPts val="1000"/>
              </a:spcAft>
              <a:buClr>
                <a:srgbClr val="FFFFFF"/>
              </a:buClr>
              <a:buSzPts val="1800"/>
              <a:buChar char="■"/>
              <a:defRPr>
                <a:solidFill>
                  <a:srgbClr val="FFFFFF"/>
                </a:solidFill>
              </a:defRPr>
            </a:lvl9pPr>
          </a:lstStyle>
          <a:p/>
        </p:txBody>
      </p:sp>
      <p:sp>
        <p:nvSpPr>
          <p:cNvPr id="118" name="Google Shape;118;p19"/>
          <p:cNvSpPr txBox="1"/>
          <p:nvPr>
            <p:ph idx="3"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p:cSld name="TITLE_AND_BODY_2_1_1_1_1_1">
    <p:bg>
      <p:bgPr>
        <a:solidFill>
          <a:srgbClr val="FFFFFF"/>
        </a:solidFill>
      </p:bgPr>
    </p:bg>
    <p:spTree>
      <p:nvGrpSpPr>
        <p:cNvPr id="119" name="Shape 119"/>
        <p:cNvGrpSpPr/>
        <p:nvPr/>
      </p:nvGrpSpPr>
      <p:grpSpPr>
        <a:xfrm>
          <a:off x="0" y="0"/>
          <a:ext cx="0" cy="0"/>
          <a:chOff x="0" y="0"/>
          <a:chExt cx="0" cy="0"/>
        </a:xfrm>
      </p:grpSpPr>
      <p:sp>
        <p:nvSpPr>
          <p:cNvPr id="120" name="Google Shape;120;p20"/>
          <p:cNvSpPr txBox="1"/>
          <p:nvPr>
            <p:ph type="ctrTitle"/>
          </p:nvPr>
        </p:nvSpPr>
        <p:spPr>
          <a:xfrm>
            <a:off x="457198" y="640080"/>
            <a:ext cx="74250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21" name="Google Shape;121;p20"/>
          <p:cNvSpPr txBox="1"/>
          <p:nvPr>
            <p:ph idx="1" type="body"/>
          </p:nvPr>
        </p:nvSpPr>
        <p:spPr>
          <a:xfrm>
            <a:off x="457198" y="2020824"/>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122" name="Google Shape;122;p20"/>
          <p:cNvSpPr txBox="1"/>
          <p:nvPr>
            <p:ph idx="2" type="body"/>
          </p:nvPr>
        </p:nvSpPr>
        <p:spPr>
          <a:xfrm>
            <a:off x="4389118" y="2020824"/>
            <a:ext cx="36177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123" name="Google Shape;123;p20"/>
          <p:cNvSpPr txBox="1"/>
          <p:nvPr>
            <p:ph idx="3"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6">
    <p:bg>
      <p:bgPr>
        <a:solidFill>
          <a:srgbClr val="1C304A"/>
        </a:solidFill>
      </p:bgPr>
    </p:bg>
    <p:spTree>
      <p:nvGrpSpPr>
        <p:cNvPr id="13" name="Shape 13"/>
        <p:cNvGrpSpPr/>
        <p:nvPr/>
      </p:nvGrpSpPr>
      <p:grpSpPr>
        <a:xfrm>
          <a:off x="0" y="0"/>
          <a:ext cx="0" cy="0"/>
          <a:chOff x="0" y="0"/>
          <a:chExt cx="0" cy="0"/>
        </a:xfrm>
      </p:grpSpPr>
      <p:sp>
        <p:nvSpPr>
          <p:cNvPr id="14" name="Google Shape;14;p3"/>
          <p:cNvSpPr txBox="1"/>
          <p:nvPr>
            <p:ph idx="1" type="body"/>
          </p:nvPr>
        </p:nvSpPr>
        <p:spPr>
          <a:xfrm>
            <a:off x="457948" y="1216152"/>
            <a:ext cx="7470600" cy="3213300"/>
          </a:xfrm>
          <a:prstGeom prst="rect">
            <a:avLst/>
          </a:prstGeom>
        </p:spPr>
        <p:txBody>
          <a:bodyPr anchorCtr="0" anchor="t" bIns="0" lIns="0" spcFirstLastPara="1" rIns="0" wrap="square" tIns="0">
            <a:noAutofit/>
          </a:bodyPr>
          <a:lstStyle>
            <a:lvl1pPr indent="-342900" lvl="0" marL="4572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1pPr>
            <a:lvl2pPr indent="-342900" lvl="1" marL="9144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2pPr>
            <a:lvl3pPr indent="-342900" lvl="2" marL="13716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3pPr>
            <a:lvl4pPr indent="-342900" lvl="3" marL="18288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4pPr>
            <a:lvl5pPr indent="-342900" lvl="4" marL="22860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5pPr>
            <a:lvl6pPr indent="-342900" lvl="5" marL="27432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6pPr>
            <a:lvl7pPr indent="-342900" lvl="6" marL="32004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7pPr>
            <a:lvl8pPr indent="-342900" lvl="7" marL="36576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8pPr>
            <a:lvl9pPr indent="-342900" lvl="8" marL="4114800" rtl="0">
              <a:spcBef>
                <a:spcPts val="1000"/>
              </a:spcBef>
              <a:spcAft>
                <a:spcPts val="100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9pPr>
          </a:lstStyle>
          <a:p/>
        </p:txBody>
      </p:sp>
      <p:sp>
        <p:nvSpPr>
          <p:cNvPr id="15" name="Google Shape;15;p3"/>
          <p:cNvSpPr txBox="1"/>
          <p:nvPr>
            <p:ph type="title"/>
          </p:nvPr>
        </p:nvSpPr>
        <p:spPr>
          <a:xfrm>
            <a:off x="457200" y="457198"/>
            <a:ext cx="7470600" cy="4938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00CFFF"/>
                </a:solidFill>
              </a:defRPr>
            </a:lvl1pPr>
            <a:lvl2pPr lvl="1" rtl="0">
              <a:spcBef>
                <a:spcPts val="0"/>
              </a:spcBef>
              <a:spcAft>
                <a:spcPts val="0"/>
              </a:spcAft>
              <a:buNone/>
              <a:defRPr>
                <a:solidFill>
                  <a:srgbClr val="00CFFF"/>
                </a:solidFill>
              </a:defRPr>
            </a:lvl2pPr>
            <a:lvl3pPr lvl="2" rtl="0">
              <a:spcBef>
                <a:spcPts val="0"/>
              </a:spcBef>
              <a:spcAft>
                <a:spcPts val="0"/>
              </a:spcAft>
              <a:buNone/>
              <a:defRPr>
                <a:solidFill>
                  <a:srgbClr val="00CFFF"/>
                </a:solidFill>
              </a:defRPr>
            </a:lvl3pPr>
            <a:lvl4pPr lvl="3" rtl="0">
              <a:spcBef>
                <a:spcPts val="0"/>
              </a:spcBef>
              <a:spcAft>
                <a:spcPts val="0"/>
              </a:spcAft>
              <a:buNone/>
              <a:defRPr>
                <a:solidFill>
                  <a:srgbClr val="00CFFF"/>
                </a:solidFill>
              </a:defRPr>
            </a:lvl4pPr>
            <a:lvl5pPr lvl="4" rtl="0">
              <a:spcBef>
                <a:spcPts val="0"/>
              </a:spcBef>
              <a:spcAft>
                <a:spcPts val="0"/>
              </a:spcAft>
              <a:buNone/>
              <a:defRPr>
                <a:solidFill>
                  <a:srgbClr val="00CFFF"/>
                </a:solidFill>
              </a:defRPr>
            </a:lvl5pPr>
            <a:lvl6pPr lvl="5" rtl="0">
              <a:spcBef>
                <a:spcPts val="0"/>
              </a:spcBef>
              <a:spcAft>
                <a:spcPts val="0"/>
              </a:spcAft>
              <a:buNone/>
              <a:defRPr>
                <a:solidFill>
                  <a:srgbClr val="00CFFF"/>
                </a:solidFill>
              </a:defRPr>
            </a:lvl6pPr>
            <a:lvl7pPr lvl="6" rtl="0">
              <a:spcBef>
                <a:spcPts val="0"/>
              </a:spcBef>
              <a:spcAft>
                <a:spcPts val="0"/>
              </a:spcAft>
              <a:buNone/>
              <a:defRPr>
                <a:solidFill>
                  <a:srgbClr val="00CFFF"/>
                </a:solidFill>
              </a:defRPr>
            </a:lvl7pPr>
            <a:lvl8pPr lvl="7" rtl="0">
              <a:spcBef>
                <a:spcPts val="0"/>
              </a:spcBef>
              <a:spcAft>
                <a:spcPts val="0"/>
              </a:spcAft>
              <a:buNone/>
              <a:defRPr>
                <a:solidFill>
                  <a:srgbClr val="00CFFF"/>
                </a:solidFill>
              </a:defRPr>
            </a:lvl8pPr>
            <a:lvl9pPr lvl="8" rtl="0">
              <a:spcBef>
                <a:spcPts val="0"/>
              </a:spcBef>
              <a:spcAft>
                <a:spcPts val="0"/>
              </a:spcAft>
              <a:buNone/>
              <a:defRPr>
                <a:solidFill>
                  <a:srgbClr val="00C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Light">
  <p:cSld name="CUSTOM">
    <p:spTree>
      <p:nvGrpSpPr>
        <p:cNvPr id="124" name="Shape 124"/>
        <p:cNvGrpSpPr/>
        <p:nvPr/>
      </p:nvGrpSpPr>
      <p:grpSpPr>
        <a:xfrm>
          <a:off x="0" y="0"/>
          <a:ext cx="0" cy="0"/>
          <a:chOff x="0" y="0"/>
          <a:chExt cx="0" cy="0"/>
        </a:xfrm>
      </p:grpSpPr>
      <p:sp>
        <p:nvSpPr>
          <p:cNvPr id="125" name="Google Shape;125;p21"/>
          <p:cNvSpPr txBox="1"/>
          <p:nvPr>
            <p:ph idx="1" type="subTitle"/>
          </p:nvPr>
        </p:nvSpPr>
        <p:spPr>
          <a:xfrm>
            <a:off x="457198" y="320040"/>
            <a:ext cx="7470600" cy="310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126" name="Google Shape;126;p21"/>
          <p:cNvSpPr txBox="1"/>
          <p:nvPr>
            <p:ph type="ctrTitle"/>
          </p:nvPr>
        </p:nvSpPr>
        <p:spPr>
          <a:xfrm>
            <a:off x="457198" y="640080"/>
            <a:ext cx="74250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and 1 column light">
  <p:cSld name="CUSTOM_5">
    <p:spTree>
      <p:nvGrpSpPr>
        <p:cNvPr id="127" name="Shape 127"/>
        <p:cNvGrpSpPr/>
        <p:nvPr/>
      </p:nvGrpSpPr>
      <p:grpSpPr>
        <a:xfrm>
          <a:off x="0" y="0"/>
          <a:ext cx="0" cy="0"/>
          <a:chOff x="0" y="0"/>
          <a:chExt cx="0" cy="0"/>
        </a:xfrm>
      </p:grpSpPr>
      <p:sp>
        <p:nvSpPr>
          <p:cNvPr id="128" name="Google Shape;128;p22"/>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txBox="1"/>
          <p:nvPr>
            <p:ph idx="1" type="body"/>
          </p:nvPr>
        </p:nvSpPr>
        <p:spPr>
          <a:xfrm>
            <a:off x="438500" y="1606850"/>
            <a:ext cx="7466100" cy="30816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130" name="Google Shape;130;p22"/>
          <p:cNvSpPr txBox="1"/>
          <p:nvPr>
            <p:ph type="title"/>
          </p:nvPr>
        </p:nvSpPr>
        <p:spPr>
          <a:xfrm>
            <a:off x="457200" y="640080"/>
            <a:ext cx="7466100" cy="839100"/>
          </a:xfrm>
          <a:prstGeom prst="rect">
            <a:avLst/>
          </a:prstGeom>
        </p:spPr>
        <p:txBody>
          <a:bodyPr anchorCtr="0" anchor="t" bIns="0" lIns="0" spcFirstLastPara="1" rIns="0" wrap="square" tIns="0">
            <a:no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Dark">
  <p:cSld name="SECTION_TITLE_AND_DESCRIPTION_1">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30901" l="47427" r="11416" t="6909"/>
          <a:stretch/>
        </p:blipFill>
        <p:spPr>
          <a:xfrm>
            <a:off x="4572000" y="-42840"/>
            <a:ext cx="4619100" cy="5235000"/>
          </a:xfrm>
          <a:prstGeom prst="rect">
            <a:avLst/>
          </a:prstGeom>
          <a:noFill/>
          <a:ln>
            <a:noFill/>
          </a:ln>
        </p:spPr>
      </p:pic>
      <p:sp>
        <p:nvSpPr>
          <p:cNvPr id="133" name="Google Shape;133;p23"/>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3"/>
          <p:cNvSpPr txBox="1"/>
          <p:nvPr>
            <p:ph type="ctrTitle"/>
          </p:nvPr>
        </p:nvSpPr>
        <p:spPr>
          <a:xfrm>
            <a:off x="457198" y="704088"/>
            <a:ext cx="3730800" cy="82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35" name="Google Shape;135;p23"/>
          <p:cNvSpPr txBox="1"/>
          <p:nvPr>
            <p:ph idx="1" type="body"/>
          </p:nvPr>
        </p:nvSpPr>
        <p:spPr>
          <a:xfrm>
            <a:off x="457198" y="1709928"/>
            <a:ext cx="3383400" cy="2637600"/>
          </a:xfrm>
          <a:prstGeom prst="rect">
            <a:avLst/>
          </a:prstGeom>
          <a:noFill/>
          <a:ln>
            <a:noFill/>
          </a:ln>
        </p:spPr>
        <p:txBody>
          <a:bodyPr anchorCtr="0" anchor="t" bIns="0" lIns="0" spcFirstLastPara="1" rIns="0" wrap="square" tIns="0">
            <a:no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1000"/>
              </a:spcBef>
              <a:spcAft>
                <a:spcPts val="0"/>
              </a:spcAft>
              <a:buClr>
                <a:srgbClr val="FFFFFF"/>
              </a:buClr>
              <a:buSzPts val="1200"/>
              <a:buChar char="○"/>
              <a:defRPr sz="1200">
                <a:solidFill>
                  <a:srgbClr val="FFFFFF"/>
                </a:solidFill>
              </a:defRPr>
            </a:lvl2pPr>
            <a:lvl3pPr indent="-304800" lvl="2" marL="1371600" rtl="0" algn="l">
              <a:lnSpc>
                <a:spcPct val="115000"/>
              </a:lnSpc>
              <a:spcBef>
                <a:spcPts val="1000"/>
              </a:spcBef>
              <a:spcAft>
                <a:spcPts val="0"/>
              </a:spcAft>
              <a:buClr>
                <a:srgbClr val="FFFFFF"/>
              </a:buClr>
              <a:buSzPts val="1200"/>
              <a:buChar char="■"/>
              <a:defRPr sz="1200">
                <a:solidFill>
                  <a:srgbClr val="FFFFFF"/>
                </a:solidFill>
              </a:defRPr>
            </a:lvl3pPr>
            <a:lvl4pPr indent="-304800" lvl="3" marL="1828800" rtl="0" algn="l">
              <a:lnSpc>
                <a:spcPct val="115000"/>
              </a:lnSpc>
              <a:spcBef>
                <a:spcPts val="1000"/>
              </a:spcBef>
              <a:spcAft>
                <a:spcPts val="0"/>
              </a:spcAft>
              <a:buClr>
                <a:srgbClr val="FFFFFF"/>
              </a:buClr>
              <a:buSzPts val="1200"/>
              <a:buChar char="●"/>
              <a:defRPr sz="1200">
                <a:solidFill>
                  <a:srgbClr val="FFFFFF"/>
                </a:solidFill>
              </a:defRPr>
            </a:lvl4pPr>
            <a:lvl5pPr indent="-304800" lvl="4" marL="2286000" rtl="0" algn="l">
              <a:lnSpc>
                <a:spcPct val="115000"/>
              </a:lnSpc>
              <a:spcBef>
                <a:spcPts val="1000"/>
              </a:spcBef>
              <a:spcAft>
                <a:spcPts val="0"/>
              </a:spcAft>
              <a:buClr>
                <a:srgbClr val="FFFFFF"/>
              </a:buClr>
              <a:buSzPts val="1200"/>
              <a:buChar char="○"/>
              <a:defRPr sz="1200">
                <a:solidFill>
                  <a:srgbClr val="FFFFFF"/>
                </a:solidFill>
              </a:defRPr>
            </a:lvl5pPr>
            <a:lvl6pPr indent="-304800" lvl="5" marL="2743200" rtl="0" algn="l">
              <a:lnSpc>
                <a:spcPct val="115000"/>
              </a:lnSpc>
              <a:spcBef>
                <a:spcPts val="1000"/>
              </a:spcBef>
              <a:spcAft>
                <a:spcPts val="0"/>
              </a:spcAft>
              <a:buClr>
                <a:srgbClr val="FFFFFF"/>
              </a:buClr>
              <a:buSzPts val="1200"/>
              <a:buChar char="■"/>
              <a:defRPr sz="1200">
                <a:solidFill>
                  <a:srgbClr val="FFFFFF"/>
                </a:solidFill>
              </a:defRPr>
            </a:lvl6pPr>
            <a:lvl7pPr indent="-304800" lvl="6" marL="3200400" rtl="0" algn="l">
              <a:lnSpc>
                <a:spcPct val="115000"/>
              </a:lnSpc>
              <a:spcBef>
                <a:spcPts val="1000"/>
              </a:spcBef>
              <a:spcAft>
                <a:spcPts val="0"/>
              </a:spcAft>
              <a:buClr>
                <a:srgbClr val="FFFFFF"/>
              </a:buClr>
              <a:buSzPts val="1200"/>
              <a:buChar char="●"/>
              <a:defRPr sz="1200">
                <a:solidFill>
                  <a:srgbClr val="FFFFFF"/>
                </a:solidFill>
              </a:defRPr>
            </a:lvl7pPr>
            <a:lvl8pPr indent="-304800" lvl="7" marL="3657600" rtl="0" algn="l">
              <a:lnSpc>
                <a:spcPct val="115000"/>
              </a:lnSpc>
              <a:spcBef>
                <a:spcPts val="1000"/>
              </a:spcBef>
              <a:spcAft>
                <a:spcPts val="0"/>
              </a:spcAft>
              <a:buClr>
                <a:srgbClr val="FFFFFF"/>
              </a:buClr>
              <a:buSzPts val="1200"/>
              <a:buChar char="○"/>
              <a:defRPr sz="1200">
                <a:solidFill>
                  <a:srgbClr val="FFFFFF"/>
                </a:solidFill>
              </a:defRPr>
            </a:lvl8pPr>
            <a:lvl9pPr indent="-304800" lvl="8" marL="4114800" rtl="0" algn="l">
              <a:lnSpc>
                <a:spcPct val="115000"/>
              </a:lnSpc>
              <a:spcBef>
                <a:spcPts val="1000"/>
              </a:spcBef>
              <a:spcAft>
                <a:spcPts val="1000"/>
              </a:spcAft>
              <a:buClr>
                <a:srgbClr val="FFFFFF"/>
              </a:buClr>
              <a:buSzPts val="1200"/>
              <a:buChar char="■"/>
              <a:defRPr sz="1200">
                <a:solidFill>
                  <a:srgbClr val="FFFFFF"/>
                </a:solidFill>
              </a:defRPr>
            </a:lvl9pPr>
          </a:lstStyle>
          <a:p/>
        </p:txBody>
      </p:sp>
      <p:sp>
        <p:nvSpPr>
          <p:cNvPr id="136" name="Google Shape;136;p23"/>
          <p:cNvSpPr txBox="1"/>
          <p:nvPr>
            <p:ph idx="2" type="subTitle"/>
          </p:nvPr>
        </p:nvSpPr>
        <p:spPr>
          <a:xfrm>
            <a:off x="457198" y="384048"/>
            <a:ext cx="3730800" cy="274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p:cSld name="SECTION_TITLE_AND_DESCRIPTION_1_2">
    <p:spTree>
      <p:nvGrpSpPr>
        <p:cNvPr id="137" name="Shape 137"/>
        <p:cNvGrpSpPr/>
        <p:nvPr/>
      </p:nvGrpSpPr>
      <p:grpSpPr>
        <a:xfrm>
          <a:off x="0" y="0"/>
          <a:ext cx="0" cy="0"/>
          <a:chOff x="0" y="0"/>
          <a:chExt cx="0" cy="0"/>
        </a:xfrm>
      </p:grpSpPr>
      <p:sp>
        <p:nvSpPr>
          <p:cNvPr id="138" name="Google Shape;138;p24"/>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4"/>
          <p:cNvSpPr txBox="1"/>
          <p:nvPr>
            <p:ph type="ctrTitle"/>
          </p:nvPr>
        </p:nvSpPr>
        <p:spPr>
          <a:xfrm>
            <a:off x="457198" y="640080"/>
            <a:ext cx="37308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40" name="Google Shape;140;p24"/>
          <p:cNvSpPr txBox="1"/>
          <p:nvPr>
            <p:ph idx="1" type="body"/>
          </p:nvPr>
        </p:nvSpPr>
        <p:spPr>
          <a:xfrm>
            <a:off x="457198" y="2020824"/>
            <a:ext cx="3383400" cy="26376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1000"/>
              </a:spcBef>
              <a:spcAft>
                <a:spcPts val="0"/>
              </a:spcAft>
              <a:buSzPts val="1800"/>
              <a:buChar char="○"/>
              <a:defRPr/>
            </a:lvl2pPr>
            <a:lvl3pPr indent="-342900" lvl="2" marL="1371600" rtl="0" algn="l">
              <a:lnSpc>
                <a:spcPct val="115000"/>
              </a:lnSpc>
              <a:spcBef>
                <a:spcPts val="1000"/>
              </a:spcBef>
              <a:spcAft>
                <a:spcPts val="0"/>
              </a:spcAft>
              <a:buSzPts val="1800"/>
              <a:buChar char="■"/>
              <a:defRPr/>
            </a:lvl3pPr>
            <a:lvl4pPr indent="-342900" lvl="3" marL="1828800" rtl="0" algn="l">
              <a:lnSpc>
                <a:spcPct val="115000"/>
              </a:lnSpc>
              <a:spcBef>
                <a:spcPts val="1000"/>
              </a:spcBef>
              <a:spcAft>
                <a:spcPts val="0"/>
              </a:spcAft>
              <a:buSzPts val="1800"/>
              <a:buChar char="●"/>
              <a:defRPr/>
            </a:lvl4pPr>
            <a:lvl5pPr indent="-342900" lvl="4" marL="2286000" rtl="0" algn="l">
              <a:lnSpc>
                <a:spcPct val="115000"/>
              </a:lnSpc>
              <a:spcBef>
                <a:spcPts val="1000"/>
              </a:spcBef>
              <a:spcAft>
                <a:spcPts val="0"/>
              </a:spcAft>
              <a:buSzPts val="1800"/>
              <a:buChar char="○"/>
              <a:defRPr/>
            </a:lvl5pPr>
            <a:lvl6pPr indent="-342900" lvl="5" marL="2743200" rtl="0" algn="l">
              <a:lnSpc>
                <a:spcPct val="115000"/>
              </a:lnSpc>
              <a:spcBef>
                <a:spcPts val="1000"/>
              </a:spcBef>
              <a:spcAft>
                <a:spcPts val="0"/>
              </a:spcAft>
              <a:buSzPts val="1800"/>
              <a:buChar char="■"/>
              <a:defRPr/>
            </a:lvl6pPr>
            <a:lvl7pPr indent="-342900" lvl="6" marL="3200400" rtl="0" algn="l">
              <a:lnSpc>
                <a:spcPct val="115000"/>
              </a:lnSpc>
              <a:spcBef>
                <a:spcPts val="1000"/>
              </a:spcBef>
              <a:spcAft>
                <a:spcPts val="0"/>
              </a:spcAft>
              <a:buSzPts val="1800"/>
              <a:buChar char="●"/>
              <a:defRPr/>
            </a:lvl7pPr>
            <a:lvl8pPr indent="-342900" lvl="7" marL="3657600" rtl="0" algn="l">
              <a:lnSpc>
                <a:spcPct val="115000"/>
              </a:lnSpc>
              <a:spcBef>
                <a:spcPts val="1000"/>
              </a:spcBef>
              <a:spcAft>
                <a:spcPts val="0"/>
              </a:spcAft>
              <a:buSzPts val="1800"/>
              <a:buChar char="○"/>
              <a:defRPr/>
            </a:lvl8pPr>
            <a:lvl9pPr indent="-342900" lvl="8" marL="4114800" rtl="0" algn="l">
              <a:lnSpc>
                <a:spcPct val="115000"/>
              </a:lnSpc>
              <a:spcBef>
                <a:spcPts val="1000"/>
              </a:spcBef>
              <a:spcAft>
                <a:spcPts val="1000"/>
              </a:spcAft>
              <a:buSzPts val="1800"/>
              <a:buChar char="■"/>
              <a:defRPr/>
            </a:lvl9pPr>
          </a:lstStyle>
          <a:p/>
        </p:txBody>
      </p:sp>
      <p:sp>
        <p:nvSpPr>
          <p:cNvPr id="141" name="Google Shape;141;p24"/>
          <p:cNvSpPr txBox="1"/>
          <p:nvPr>
            <p:ph idx="2" type="subTitle"/>
          </p:nvPr>
        </p:nvSpPr>
        <p:spPr>
          <a:xfrm>
            <a:off x="457198" y="320040"/>
            <a:ext cx="3730800" cy="274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s - Dark">
  <p:cSld name="SECTION_TITLE_AND_DESCRIPTION_1_1">
    <p:bg>
      <p:bgPr>
        <a:solidFill>
          <a:srgbClr val="1C304A"/>
        </a:solidFill>
      </p:bgPr>
    </p:bg>
    <p:spTree>
      <p:nvGrpSpPr>
        <p:cNvPr id="142" name="Shape 142"/>
        <p:cNvGrpSpPr/>
        <p:nvPr/>
      </p:nvGrpSpPr>
      <p:grpSpPr>
        <a:xfrm>
          <a:off x="0" y="0"/>
          <a:ext cx="0" cy="0"/>
          <a:chOff x="0" y="0"/>
          <a:chExt cx="0" cy="0"/>
        </a:xfrm>
      </p:grpSpPr>
      <p:sp>
        <p:nvSpPr>
          <p:cNvPr id="143" name="Google Shape;143;p25"/>
          <p:cNvSpPr txBox="1"/>
          <p:nvPr>
            <p:ph type="ctrTitle"/>
          </p:nvPr>
        </p:nvSpPr>
        <p:spPr>
          <a:xfrm>
            <a:off x="457198" y="530352"/>
            <a:ext cx="7488900" cy="2679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144" name="Google Shape;144;p25"/>
          <p:cNvSpPr txBox="1"/>
          <p:nvPr>
            <p:ph idx="1" type="body"/>
          </p:nvPr>
        </p:nvSpPr>
        <p:spPr>
          <a:xfrm>
            <a:off x="457198" y="3585136"/>
            <a:ext cx="2258100" cy="1332600"/>
          </a:xfrm>
          <a:prstGeom prst="rect">
            <a:avLst/>
          </a:prstGeom>
          <a:noFill/>
          <a:ln>
            <a:noFill/>
          </a:ln>
        </p:spPr>
        <p:txBody>
          <a:bodyPr anchorCtr="0" anchor="t" bIns="0" lIns="0" spcFirstLastPara="1" rIns="0" wrap="square" tIns="0">
            <a:noAutofit/>
          </a:bodyPr>
          <a:lstStyle>
            <a:lvl1pPr indent="-292100" lvl="0" marL="457200" rtl="0" algn="l">
              <a:lnSpc>
                <a:spcPct val="115000"/>
              </a:lnSpc>
              <a:spcBef>
                <a:spcPts val="0"/>
              </a:spcBef>
              <a:spcAft>
                <a:spcPts val="0"/>
              </a:spcAft>
              <a:buClr>
                <a:srgbClr val="FFFFFF"/>
              </a:buClr>
              <a:buSzPts val="1000"/>
              <a:buChar char="●"/>
              <a:defRPr sz="1000">
                <a:solidFill>
                  <a:srgbClr val="FFFFFF"/>
                </a:solidFill>
              </a:defRPr>
            </a:lvl1pPr>
            <a:lvl2pPr indent="-292100" lvl="1" marL="914400" rtl="0" algn="l">
              <a:lnSpc>
                <a:spcPct val="115000"/>
              </a:lnSpc>
              <a:spcBef>
                <a:spcPts val="1600"/>
              </a:spcBef>
              <a:spcAft>
                <a:spcPts val="0"/>
              </a:spcAft>
              <a:buClr>
                <a:srgbClr val="FFFFFF"/>
              </a:buClr>
              <a:buSzPts val="1000"/>
              <a:buChar char="○"/>
              <a:defRPr sz="1000">
                <a:solidFill>
                  <a:srgbClr val="FFFFFF"/>
                </a:solidFill>
              </a:defRPr>
            </a:lvl2pPr>
            <a:lvl3pPr indent="-292100" lvl="2" marL="1371600" rtl="0" algn="l">
              <a:lnSpc>
                <a:spcPct val="115000"/>
              </a:lnSpc>
              <a:spcBef>
                <a:spcPts val="1600"/>
              </a:spcBef>
              <a:spcAft>
                <a:spcPts val="0"/>
              </a:spcAft>
              <a:buClr>
                <a:srgbClr val="FFFFFF"/>
              </a:buClr>
              <a:buSzPts val="1000"/>
              <a:buChar char="■"/>
              <a:defRPr sz="1000">
                <a:solidFill>
                  <a:srgbClr val="FFFFFF"/>
                </a:solidFill>
              </a:defRPr>
            </a:lvl3pPr>
            <a:lvl4pPr indent="-292100" lvl="3" marL="1828800" rtl="0" algn="l">
              <a:lnSpc>
                <a:spcPct val="115000"/>
              </a:lnSpc>
              <a:spcBef>
                <a:spcPts val="1600"/>
              </a:spcBef>
              <a:spcAft>
                <a:spcPts val="0"/>
              </a:spcAft>
              <a:buClr>
                <a:srgbClr val="FFFFFF"/>
              </a:buClr>
              <a:buSzPts val="1000"/>
              <a:buChar char="●"/>
              <a:defRPr sz="1000">
                <a:solidFill>
                  <a:srgbClr val="FFFFFF"/>
                </a:solidFill>
              </a:defRPr>
            </a:lvl4pPr>
            <a:lvl5pPr indent="-292100" lvl="4" marL="2286000" rtl="0" algn="l">
              <a:lnSpc>
                <a:spcPct val="115000"/>
              </a:lnSpc>
              <a:spcBef>
                <a:spcPts val="1600"/>
              </a:spcBef>
              <a:spcAft>
                <a:spcPts val="0"/>
              </a:spcAft>
              <a:buClr>
                <a:srgbClr val="FFFFFF"/>
              </a:buClr>
              <a:buSzPts val="1000"/>
              <a:buChar char="○"/>
              <a:defRPr>
                <a:solidFill>
                  <a:srgbClr val="FFFFFF"/>
                </a:solidFill>
              </a:defRPr>
            </a:lvl5pPr>
            <a:lvl6pPr indent="-292100" lvl="5" marL="2743200" rtl="0" algn="l">
              <a:lnSpc>
                <a:spcPct val="115000"/>
              </a:lnSpc>
              <a:spcBef>
                <a:spcPts val="1600"/>
              </a:spcBef>
              <a:spcAft>
                <a:spcPts val="0"/>
              </a:spcAft>
              <a:buClr>
                <a:srgbClr val="FFFFFF"/>
              </a:buClr>
              <a:buSzPts val="1000"/>
              <a:buChar char="■"/>
              <a:defRPr sz="1000">
                <a:solidFill>
                  <a:srgbClr val="FFFFFF"/>
                </a:solidFill>
              </a:defRPr>
            </a:lvl6pPr>
            <a:lvl7pPr indent="-292100" lvl="6" marL="3200400" rtl="0" algn="l">
              <a:lnSpc>
                <a:spcPct val="115000"/>
              </a:lnSpc>
              <a:spcBef>
                <a:spcPts val="1600"/>
              </a:spcBef>
              <a:spcAft>
                <a:spcPts val="0"/>
              </a:spcAft>
              <a:buClr>
                <a:srgbClr val="FFFFFF"/>
              </a:buClr>
              <a:buSzPts val="1000"/>
              <a:buChar char="●"/>
              <a:defRPr sz="1000">
                <a:solidFill>
                  <a:srgbClr val="FFFFFF"/>
                </a:solidFill>
              </a:defRPr>
            </a:lvl7pPr>
            <a:lvl8pPr indent="-292100" lvl="7" marL="3657600" rtl="0" algn="l">
              <a:lnSpc>
                <a:spcPct val="115000"/>
              </a:lnSpc>
              <a:spcBef>
                <a:spcPts val="1600"/>
              </a:spcBef>
              <a:spcAft>
                <a:spcPts val="0"/>
              </a:spcAft>
              <a:buClr>
                <a:srgbClr val="FFFFFF"/>
              </a:buClr>
              <a:buSzPts val="1000"/>
              <a:buChar char="○"/>
              <a:defRPr sz="1000">
                <a:solidFill>
                  <a:srgbClr val="FFFFFF"/>
                </a:solidFill>
              </a:defRPr>
            </a:lvl8pPr>
            <a:lvl9pPr indent="-292100" lvl="8" marL="4114800" rtl="0" algn="l">
              <a:lnSpc>
                <a:spcPct val="115000"/>
              </a:lnSpc>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Light">
  <p:cSld name="TITLE_AND_BODY_2_1">
    <p:bg>
      <p:bgPr>
        <a:solidFill>
          <a:srgbClr val="FFFFFF"/>
        </a:solidFill>
      </p:bgPr>
    </p:bg>
    <p:spTree>
      <p:nvGrpSpPr>
        <p:cNvPr id="145" name="Shape 145"/>
        <p:cNvGrpSpPr/>
        <p:nvPr/>
      </p:nvGrpSpPr>
      <p:grpSpPr>
        <a:xfrm>
          <a:off x="0" y="0"/>
          <a:ext cx="0" cy="0"/>
          <a:chOff x="0" y="0"/>
          <a:chExt cx="0" cy="0"/>
        </a:xfrm>
      </p:grpSpPr>
      <p:sp>
        <p:nvSpPr>
          <p:cNvPr id="146" name="Google Shape;146;p26"/>
          <p:cNvSpPr txBox="1"/>
          <p:nvPr>
            <p:ph type="ctrTitle"/>
          </p:nvPr>
        </p:nvSpPr>
        <p:spPr>
          <a:xfrm>
            <a:off x="457198" y="843602"/>
            <a:ext cx="7470600" cy="3456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147" name="Google Shape;147;p26"/>
          <p:cNvSpPr txBox="1"/>
          <p:nvPr>
            <p:ph idx="1" type="subTitle"/>
          </p:nvPr>
        </p:nvSpPr>
        <p:spPr>
          <a:xfrm>
            <a:off x="457198" y="384048"/>
            <a:ext cx="5017500" cy="6675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Bright">
  <p:cSld name="TITLE_AND_BODY_2_1_1">
    <p:bg>
      <p:bgPr>
        <a:solidFill>
          <a:srgbClr val="00CFFF"/>
        </a:solidFill>
      </p:bgPr>
    </p:bg>
    <p:spTree>
      <p:nvGrpSpPr>
        <p:cNvPr id="148" name="Shape 148"/>
        <p:cNvGrpSpPr/>
        <p:nvPr/>
      </p:nvGrpSpPr>
      <p:grpSpPr>
        <a:xfrm>
          <a:off x="0" y="0"/>
          <a:ext cx="0" cy="0"/>
          <a:chOff x="0" y="0"/>
          <a:chExt cx="0" cy="0"/>
        </a:xfrm>
      </p:grpSpPr>
      <p:sp>
        <p:nvSpPr>
          <p:cNvPr id="149" name="Google Shape;149;p27"/>
          <p:cNvSpPr txBox="1"/>
          <p:nvPr>
            <p:ph type="ctrTitle"/>
          </p:nvPr>
        </p:nvSpPr>
        <p:spPr>
          <a:xfrm>
            <a:off x="457198" y="1311402"/>
            <a:ext cx="7470600" cy="2304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1">
  <p:cSld name="SECTION_TITLE_AND_DESCRIPTION_1_2_1">
    <p:spTree>
      <p:nvGrpSpPr>
        <p:cNvPr id="150" name="Shape 150"/>
        <p:cNvGrpSpPr/>
        <p:nvPr/>
      </p:nvGrpSpPr>
      <p:grpSpPr>
        <a:xfrm>
          <a:off x="0" y="0"/>
          <a:ext cx="0" cy="0"/>
          <a:chOff x="0" y="0"/>
          <a:chExt cx="0" cy="0"/>
        </a:xfrm>
      </p:grpSpPr>
      <p:sp>
        <p:nvSpPr>
          <p:cNvPr id="151" name="Google Shape;151;p28"/>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txBox="1"/>
          <p:nvPr>
            <p:ph idx="1" type="body"/>
          </p:nvPr>
        </p:nvSpPr>
        <p:spPr>
          <a:xfrm>
            <a:off x="463825" y="2020824"/>
            <a:ext cx="3104700" cy="26376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000"/>
              </a:spcAft>
              <a:buSzPts val="1800"/>
              <a:buChar char="■"/>
              <a:defRPr/>
            </a:lvl9pPr>
          </a:lstStyle>
          <a:p/>
        </p:txBody>
      </p:sp>
      <p:sp>
        <p:nvSpPr>
          <p:cNvPr id="153" name="Google Shape;153;p28"/>
          <p:cNvSpPr txBox="1"/>
          <p:nvPr>
            <p:ph type="ctrTitle"/>
          </p:nvPr>
        </p:nvSpPr>
        <p:spPr>
          <a:xfrm>
            <a:off x="457198" y="640080"/>
            <a:ext cx="3730800" cy="84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54" name="Google Shape;154;p28"/>
          <p:cNvSpPr txBox="1"/>
          <p:nvPr>
            <p:ph idx="2" type="subTitle"/>
          </p:nvPr>
        </p:nvSpPr>
        <p:spPr>
          <a:xfrm>
            <a:off x="457198" y="320040"/>
            <a:ext cx="3730800" cy="274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rgbClr val="046B99"/>
              </a:buClr>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F Icons">
  <p:cSld name="SECTION_TITLE_AND_DESCRIPTION_1_2_1_1">
    <p:spTree>
      <p:nvGrpSpPr>
        <p:cNvPr id="155" name="Shape 155"/>
        <p:cNvGrpSpPr/>
        <p:nvPr/>
      </p:nvGrpSpPr>
      <p:grpSpPr>
        <a:xfrm>
          <a:off x="0" y="0"/>
          <a:ext cx="0" cy="0"/>
          <a:chOff x="0" y="0"/>
          <a:chExt cx="0" cy="0"/>
        </a:xfrm>
      </p:grpSpPr>
      <p:sp>
        <p:nvSpPr>
          <p:cNvPr id="156" name="Google Shape;156;p29"/>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9"/>
          <p:cNvPicPr preferRelativeResize="0"/>
          <p:nvPr/>
        </p:nvPicPr>
        <p:blipFill>
          <a:blip r:embed="rId2">
            <a:alphaModFix/>
          </a:blip>
          <a:stretch>
            <a:fillRect/>
          </a:stretch>
        </p:blipFill>
        <p:spPr>
          <a:xfrm>
            <a:off x="5401048" y="829041"/>
            <a:ext cx="457200" cy="401052"/>
          </a:xfrm>
          <a:prstGeom prst="rect">
            <a:avLst/>
          </a:prstGeom>
          <a:noFill/>
          <a:ln>
            <a:noFill/>
          </a:ln>
        </p:spPr>
      </p:pic>
      <p:pic>
        <p:nvPicPr>
          <p:cNvPr id="158" name="Google Shape;158;p29"/>
          <p:cNvPicPr preferRelativeResize="0"/>
          <p:nvPr/>
        </p:nvPicPr>
        <p:blipFill>
          <a:blip r:embed="rId3">
            <a:alphaModFix/>
          </a:blip>
          <a:stretch>
            <a:fillRect/>
          </a:stretch>
        </p:blipFill>
        <p:spPr>
          <a:xfrm>
            <a:off x="7915195" y="1554430"/>
            <a:ext cx="434016" cy="457200"/>
          </a:xfrm>
          <a:prstGeom prst="rect">
            <a:avLst/>
          </a:prstGeom>
          <a:noFill/>
          <a:ln>
            <a:noFill/>
          </a:ln>
        </p:spPr>
      </p:pic>
      <p:pic>
        <p:nvPicPr>
          <p:cNvPr id="159" name="Google Shape;159;p29"/>
          <p:cNvPicPr preferRelativeResize="0"/>
          <p:nvPr/>
        </p:nvPicPr>
        <p:blipFill>
          <a:blip r:embed="rId4">
            <a:alphaModFix/>
          </a:blip>
          <a:stretch>
            <a:fillRect/>
          </a:stretch>
        </p:blipFill>
        <p:spPr>
          <a:xfrm>
            <a:off x="6099215" y="2930220"/>
            <a:ext cx="411480" cy="390906"/>
          </a:xfrm>
          <a:prstGeom prst="rect">
            <a:avLst/>
          </a:prstGeom>
          <a:noFill/>
          <a:ln>
            <a:noFill/>
          </a:ln>
        </p:spPr>
      </p:pic>
      <p:pic>
        <p:nvPicPr>
          <p:cNvPr id="160" name="Google Shape;160;p29"/>
          <p:cNvPicPr preferRelativeResize="0"/>
          <p:nvPr/>
        </p:nvPicPr>
        <p:blipFill>
          <a:blip r:embed="rId5">
            <a:alphaModFix/>
          </a:blip>
          <a:stretch>
            <a:fillRect/>
          </a:stretch>
        </p:blipFill>
        <p:spPr>
          <a:xfrm>
            <a:off x="7710419" y="3625178"/>
            <a:ext cx="381199" cy="457200"/>
          </a:xfrm>
          <a:prstGeom prst="rect">
            <a:avLst/>
          </a:prstGeom>
          <a:noFill/>
          <a:ln>
            <a:noFill/>
          </a:ln>
        </p:spPr>
      </p:pic>
      <p:pic>
        <p:nvPicPr>
          <p:cNvPr id="161" name="Google Shape;161;p29"/>
          <p:cNvPicPr preferRelativeResize="0"/>
          <p:nvPr/>
        </p:nvPicPr>
        <p:blipFill>
          <a:blip r:embed="rId6">
            <a:alphaModFix/>
          </a:blip>
          <a:stretch>
            <a:fillRect/>
          </a:stretch>
        </p:blipFill>
        <p:spPr>
          <a:xfrm>
            <a:off x="8522444" y="2291125"/>
            <a:ext cx="507624" cy="411480"/>
          </a:xfrm>
          <a:prstGeom prst="rect">
            <a:avLst/>
          </a:prstGeom>
          <a:noFill/>
          <a:ln>
            <a:noFill/>
          </a:ln>
        </p:spPr>
      </p:pic>
      <p:pic>
        <p:nvPicPr>
          <p:cNvPr id="162" name="Google Shape;162;p29"/>
          <p:cNvPicPr preferRelativeResize="0"/>
          <p:nvPr/>
        </p:nvPicPr>
        <p:blipFill>
          <a:blip r:embed="rId7">
            <a:alphaModFix/>
          </a:blip>
          <a:stretch>
            <a:fillRect/>
          </a:stretch>
        </p:blipFill>
        <p:spPr>
          <a:xfrm>
            <a:off x="8584078" y="133454"/>
            <a:ext cx="392681" cy="457200"/>
          </a:xfrm>
          <a:prstGeom prst="rect">
            <a:avLst/>
          </a:prstGeom>
          <a:noFill/>
          <a:ln>
            <a:noFill/>
          </a:ln>
        </p:spPr>
      </p:pic>
      <p:pic>
        <p:nvPicPr>
          <p:cNvPr id="163" name="Google Shape;163;p29"/>
          <p:cNvPicPr preferRelativeResize="0"/>
          <p:nvPr/>
        </p:nvPicPr>
        <p:blipFill>
          <a:blip r:embed="rId8">
            <a:alphaModFix/>
          </a:blip>
          <a:stretch>
            <a:fillRect/>
          </a:stretch>
        </p:blipFill>
        <p:spPr>
          <a:xfrm>
            <a:off x="6647893" y="1600150"/>
            <a:ext cx="422656" cy="365760"/>
          </a:xfrm>
          <a:prstGeom prst="rect">
            <a:avLst/>
          </a:prstGeom>
          <a:noFill/>
          <a:ln>
            <a:noFill/>
          </a:ln>
        </p:spPr>
      </p:pic>
      <p:pic>
        <p:nvPicPr>
          <p:cNvPr id="164" name="Google Shape;164;p29"/>
          <p:cNvPicPr preferRelativeResize="0"/>
          <p:nvPr/>
        </p:nvPicPr>
        <p:blipFill>
          <a:blip r:embed="rId9">
            <a:alphaModFix/>
          </a:blip>
          <a:stretch>
            <a:fillRect/>
          </a:stretch>
        </p:blipFill>
        <p:spPr>
          <a:xfrm>
            <a:off x="8315892" y="4334256"/>
            <a:ext cx="767318" cy="685800"/>
          </a:xfrm>
          <a:prstGeom prst="rect">
            <a:avLst/>
          </a:prstGeom>
          <a:noFill/>
          <a:ln>
            <a:noFill/>
          </a:ln>
        </p:spPr>
      </p:pic>
      <p:pic>
        <p:nvPicPr>
          <p:cNvPr id="165" name="Google Shape;165;p29"/>
          <p:cNvPicPr preferRelativeResize="0"/>
          <p:nvPr/>
        </p:nvPicPr>
        <p:blipFill>
          <a:blip r:embed="rId10">
            <a:alphaModFix/>
          </a:blip>
          <a:stretch>
            <a:fillRect/>
          </a:stretch>
        </p:blipFill>
        <p:spPr>
          <a:xfrm>
            <a:off x="7385231" y="4334256"/>
            <a:ext cx="767318" cy="685800"/>
          </a:xfrm>
          <a:prstGeom prst="rect">
            <a:avLst/>
          </a:prstGeom>
          <a:noFill/>
          <a:ln>
            <a:noFill/>
          </a:ln>
        </p:spPr>
      </p:pic>
      <p:pic>
        <p:nvPicPr>
          <p:cNvPr id="166" name="Google Shape;166;p29"/>
          <p:cNvPicPr preferRelativeResize="0"/>
          <p:nvPr/>
        </p:nvPicPr>
        <p:blipFill>
          <a:blip r:embed="rId11">
            <a:alphaModFix/>
          </a:blip>
          <a:stretch>
            <a:fillRect/>
          </a:stretch>
        </p:blipFill>
        <p:spPr>
          <a:xfrm>
            <a:off x="5575684" y="4334256"/>
            <a:ext cx="471402" cy="685800"/>
          </a:xfrm>
          <a:prstGeom prst="rect">
            <a:avLst/>
          </a:prstGeom>
          <a:noFill/>
          <a:ln>
            <a:noFill/>
          </a:ln>
        </p:spPr>
      </p:pic>
      <p:pic>
        <p:nvPicPr>
          <p:cNvPr id="167" name="Google Shape;167;p29"/>
          <p:cNvPicPr preferRelativeResize="0"/>
          <p:nvPr/>
        </p:nvPicPr>
        <p:blipFill>
          <a:blip r:embed="rId12">
            <a:alphaModFix/>
          </a:blip>
          <a:stretch>
            <a:fillRect/>
          </a:stretch>
        </p:blipFill>
        <p:spPr>
          <a:xfrm>
            <a:off x="6877029" y="4471416"/>
            <a:ext cx="344859" cy="548640"/>
          </a:xfrm>
          <a:prstGeom prst="rect">
            <a:avLst/>
          </a:prstGeom>
          <a:noFill/>
          <a:ln>
            <a:noFill/>
          </a:ln>
        </p:spPr>
      </p:pic>
      <p:pic>
        <p:nvPicPr>
          <p:cNvPr id="168" name="Google Shape;168;p29"/>
          <p:cNvPicPr preferRelativeResize="0"/>
          <p:nvPr/>
        </p:nvPicPr>
        <p:blipFill>
          <a:blip r:embed="rId13">
            <a:alphaModFix/>
          </a:blip>
          <a:stretch>
            <a:fillRect/>
          </a:stretch>
        </p:blipFill>
        <p:spPr>
          <a:xfrm>
            <a:off x="6332760" y="3625178"/>
            <a:ext cx="431719" cy="457200"/>
          </a:xfrm>
          <a:prstGeom prst="rect">
            <a:avLst/>
          </a:prstGeom>
          <a:noFill/>
          <a:ln>
            <a:noFill/>
          </a:ln>
        </p:spPr>
      </p:pic>
      <p:pic>
        <p:nvPicPr>
          <p:cNvPr id="169" name="Google Shape;169;p29"/>
          <p:cNvPicPr preferRelativeResize="0"/>
          <p:nvPr/>
        </p:nvPicPr>
        <p:blipFill>
          <a:blip r:embed="rId14">
            <a:alphaModFix/>
          </a:blip>
          <a:stretch>
            <a:fillRect/>
          </a:stretch>
        </p:blipFill>
        <p:spPr>
          <a:xfrm>
            <a:off x="7296120" y="156314"/>
            <a:ext cx="388168" cy="411480"/>
          </a:xfrm>
          <a:prstGeom prst="rect">
            <a:avLst/>
          </a:prstGeom>
          <a:noFill/>
          <a:ln>
            <a:noFill/>
          </a:ln>
        </p:spPr>
      </p:pic>
      <p:pic>
        <p:nvPicPr>
          <p:cNvPr id="170" name="Google Shape;170;p29"/>
          <p:cNvPicPr preferRelativeResize="0"/>
          <p:nvPr/>
        </p:nvPicPr>
        <p:blipFill>
          <a:blip r:embed="rId15">
            <a:alphaModFix/>
          </a:blip>
          <a:stretch>
            <a:fillRect/>
          </a:stretch>
        </p:blipFill>
        <p:spPr>
          <a:xfrm>
            <a:off x="7910136" y="2291125"/>
            <a:ext cx="403250" cy="411480"/>
          </a:xfrm>
          <a:prstGeom prst="rect">
            <a:avLst/>
          </a:prstGeom>
          <a:noFill/>
          <a:ln>
            <a:noFill/>
          </a:ln>
        </p:spPr>
      </p:pic>
      <p:pic>
        <p:nvPicPr>
          <p:cNvPr id="171" name="Google Shape;171;p29"/>
          <p:cNvPicPr preferRelativeResize="0"/>
          <p:nvPr/>
        </p:nvPicPr>
        <p:blipFill>
          <a:blip r:embed="rId16">
            <a:alphaModFix/>
          </a:blip>
          <a:stretch>
            <a:fillRect/>
          </a:stretch>
        </p:blipFill>
        <p:spPr>
          <a:xfrm>
            <a:off x="5426174" y="1561859"/>
            <a:ext cx="411480" cy="442341"/>
          </a:xfrm>
          <a:prstGeom prst="rect">
            <a:avLst/>
          </a:prstGeom>
          <a:noFill/>
          <a:ln>
            <a:noFill/>
          </a:ln>
        </p:spPr>
      </p:pic>
      <p:pic>
        <p:nvPicPr>
          <p:cNvPr id="172" name="Google Shape;172;p29"/>
          <p:cNvPicPr preferRelativeResize="0"/>
          <p:nvPr/>
        </p:nvPicPr>
        <p:blipFill>
          <a:blip r:embed="rId17">
            <a:alphaModFix/>
          </a:blip>
          <a:stretch>
            <a:fillRect/>
          </a:stretch>
        </p:blipFill>
        <p:spPr>
          <a:xfrm>
            <a:off x="6620909" y="156314"/>
            <a:ext cx="427398" cy="411480"/>
          </a:xfrm>
          <a:prstGeom prst="rect">
            <a:avLst/>
          </a:prstGeom>
          <a:noFill/>
          <a:ln>
            <a:noFill/>
          </a:ln>
        </p:spPr>
      </p:pic>
      <p:pic>
        <p:nvPicPr>
          <p:cNvPr id="173" name="Google Shape;173;p29"/>
          <p:cNvPicPr preferRelativeResize="0"/>
          <p:nvPr/>
        </p:nvPicPr>
        <p:blipFill>
          <a:blip r:embed="rId18">
            <a:alphaModFix/>
          </a:blip>
          <a:stretch>
            <a:fillRect/>
          </a:stretch>
        </p:blipFill>
        <p:spPr>
          <a:xfrm>
            <a:off x="7409438" y="2268265"/>
            <a:ext cx="291640" cy="457200"/>
          </a:xfrm>
          <a:prstGeom prst="rect">
            <a:avLst/>
          </a:prstGeom>
          <a:noFill/>
          <a:ln>
            <a:noFill/>
          </a:ln>
        </p:spPr>
      </p:pic>
      <p:pic>
        <p:nvPicPr>
          <p:cNvPr id="174" name="Google Shape;174;p29"/>
          <p:cNvPicPr preferRelativeResize="0"/>
          <p:nvPr/>
        </p:nvPicPr>
        <p:blipFill>
          <a:blip r:embed="rId19">
            <a:alphaModFix/>
          </a:blip>
          <a:stretch>
            <a:fillRect/>
          </a:stretch>
        </p:blipFill>
        <p:spPr>
          <a:xfrm>
            <a:off x="4761583" y="1554430"/>
            <a:ext cx="459276" cy="457200"/>
          </a:xfrm>
          <a:prstGeom prst="rect">
            <a:avLst/>
          </a:prstGeom>
          <a:noFill/>
          <a:ln>
            <a:noFill/>
          </a:ln>
        </p:spPr>
      </p:pic>
      <p:pic>
        <p:nvPicPr>
          <p:cNvPr id="175" name="Google Shape;175;p29"/>
          <p:cNvPicPr preferRelativeResize="0"/>
          <p:nvPr/>
        </p:nvPicPr>
        <p:blipFill>
          <a:blip r:embed="rId20">
            <a:alphaModFix/>
          </a:blip>
          <a:stretch>
            <a:fillRect/>
          </a:stretch>
        </p:blipFill>
        <p:spPr>
          <a:xfrm>
            <a:off x="5666659" y="3670898"/>
            <a:ext cx="403250" cy="411480"/>
          </a:xfrm>
          <a:prstGeom prst="rect">
            <a:avLst/>
          </a:prstGeom>
          <a:noFill/>
          <a:ln>
            <a:noFill/>
          </a:ln>
        </p:spPr>
      </p:pic>
      <p:pic>
        <p:nvPicPr>
          <p:cNvPr id="176" name="Google Shape;176;p29"/>
          <p:cNvPicPr preferRelativeResize="0"/>
          <p:nvPr/>
        </p:nvPicPr>
        <p:blipFill>
          <a:blip r:embed="rId21">
            <a:alphaModFix/>
          </a:blip>
          <a:stretch>
            <a:fillRect/>
          </a:stretch>
        </p:blipFill>
        <p:spPr>
          <a:xfrm>
            <a:off x="4999645" y="3625178"/>
            <a:ext cx="404163" cy="457200"/>
          </a:xfrm>
          <a:prstGeom prst="rect">
            <a:avLst/>
          </a:prstGeom>
          <a:noFill/>
          <a:ln>
            <a:noFill/>
          </a:ln>
        </p:spPr>
      </p:pic>
      <p:pic>
        <p:nvPicPr>
          <p:cNvPr id="177" name="Google Shape;177;p29"/>
          <p:cNvPicPr preferRelativeResize="0"/>
          <p:nvPr/>
        </p:nvPicPr>
        <p:blipFill>
          <a:blip r:embed="rId22">
            <a:alphaModFix/>
          </a:blip>
          <a:stretch>
            <a:fillRect/>
          </a:stretch>
        </p:blipFill>
        <p:spPr>
          <a:xfrm>
            <a:off x="8573279" y="823827"/>
            <a:ext cx="403250" cy="411480"/>
          </a:xfrm>
          <a:prstGeom prst="rect">
            <a:avLst/>
          </a:prstGeom>
          <a:noFill/>
          <a:ln>
            <a:noFill/>
          </a:ln>
        </p:spPr>
      </p:pic>
      <p:pic>
        <p:nvPicPr>
          <p:cNvPr id="178" name="Google Shape;178;p29"/>
          <p:cNvPicPr preferRelativeResize="0"/>
          <p:nvPr/>
        </p:nvPicPr>
        <p:blipFill>
          <a:blip r:embed="rId23">
            <a:alphaModFix/>
          </a:blip>
          <a:stretch>
            <a:fillRect/>
          </a:stretch>
        </p:blipFill>
        <p:spPr>
          <a:xfrm>
            <a:off x="6052141" y="156314"/>
            <a:ext cx="320954" cy="411480"/>
          </a:xfrm>
          <a:prstGeom prst="rect">
            <a:avLst/>
          </a:prstGeom>
          <a:noFill/>
          <a:ln>
            <a:noFill/>
          </a:ln>
        </p:spPr>
      </p:pic>
      <p:pic>
        <p:nvPicPr>
          <p:cNvPr id="179" name="Google Shape;179;p29"/>
          <p:cNvPicPr preferRelativeResize="0"/>
          <p:nvPr/>
        </p:nvPicPr>
        <p:blipFill>
          <a:blip r:embed="rId24">
            <a:alphaModFix/>
          </a:blip>
          <a:stretch>
            <a:fillRect/>
          </a:stretch>
        </p:blipFill>
        <p:spPr>
          <a:xfrm>
            <a:off x="6727326" y="2268265"/>
            <a:ext cx="473054" cy="457200"/>
          </a:xfrm>
          <a:prstGeom prst="rect">
            <a:avLst/>
          </a:prstGeom>
          <a:noFill/>
          <a:ln>
            <a:noFill/>
          </a:ln>
        </p:spPr>
      </p:pic>
      <p:pic>
        <p:nvPicPr>
          <p:cNvPr id="180" name="Google Shape;180;p29"/>
          <p:cNvPicPr preferRelativeResize="0"/>
          <p:nvPr/>
        </p:nvPicPr>
        <p:blipFill>
          <a:blip r:embed="rId25">
            <a:alphaModFix/>
          </a:blip>
          <a:stretch>
            <a:fillRect/>
          </a:stretch>
        </p:blipFill>
        <p:spPr>
          <a:xfrm>
            <a:off x="8538285" y="2942793"/>
            <a:ext cx="479552" cy="365760"/>
          </a:xfrm>
          <a:prstGeom prst="rect">
            <a:avLst/>
          </a:prstGeom>
          <a:noFill/>
          <a:ln>
            <a:noFill/>
          </a:ln>
        </p:spPr>
      </p:pic>
      <p:pic>
        <p:nvPicPr>
          <p:cNvPr id="181" name="Google Shape;181;p29"/>
          <p:cNvPicPr preferRelativeResize="0"/>
          <p:nvPr/>
        </p:nvPicPr>
        <p:blipFill>
          <a:blip r:embed="rId26">
            <a:alphaModFix/>
          </a:blip>
          <a:stretch>
            <a:fillRect/>
          </a:stretch>
        </p:blipFill>
        <p:spPr>
          <a:xfrm>
            <a:off x="6065639" y="2291125"/>
            <a:ext cx="452628" cy="411480"/>
          </a:xfrm>
          <a:prstGeom prst="rect">
            <a:avLst/>
          </a:prstGeom>
          <a:noFill/>
          <a:ln>
            <a:noFill/>
          </a:ln>
        </p:spPr>
      </p:pic>
      <p:pic>
        <p:nvPicPr>
          <p:cNvPr id="182" name="Google Shape;182;p29"/>
          <p:cNvPicPr preferRelativeResize="0"/>
          <p:nvPr/>
        </p:nvPicPr>
        <p:blipFill>
          <a:blip r:embed="rId27">
            <a:alphaModFix/>
          </a:blip>
          <a:stretch>
            <a:fillRect/>
          </a:stretch>
        </p:blipFill>
        <p:spPr>
          <a:xfrm>
            <a:off x="7962442" y="800967"/>
            <a:ext cx="399570" cy="457200"/>
          </a:xfrm>
          <a:prstGeom prst="rect">
            <a:avLst/>
          </a:prstGeom>
          <a:noFill/>
          <a:ln>
            <a:noFill/>
          </a:ln>
        </p:spPr>
      </p:pic>
      <p:pic>
        <p:nvPicPr>
          <p:cNvPr id="183" name="Google Shape;183;p29"/>
          <p:cNvPicPr preferRelativeResize="0"/>
          <p:nvPr/>
        </p:nvPicPr>
        <p:blipFill>
          <a:blip r:embed="rId28">
            <a:alphaModFix/>
          </a:blip>
          <a:stretch>
            <a:fillRect/>
          </a:stretch>
        </p:blipFill>
        <p:spPr>
          <a:xfrm>
            <a:off x="5436907" y="133454"/>
            <a:ext cx="367421" cy="457200"/>
          </a:xfrm>
          <a:prstGeom prst="rect">
            <a:avLst/>
          </a:prstGeom>
          <a:noFill/>
          <a:ln>
            <a:noFill/>
          </a:ln>
        </p:spPr>
      </p:pic>
      <p:pic>
        <p:nvPicPr>
          <p:cNvPr id="184" name="Google Shape;184;p29"/>
          <p:cNvPicPr preferRelativeResize="0"/>
          <p:nvPr/>
        </p:nvPicPr>
        <p:blipFill>
          <a:blip r:embed="rId29">
            <a:alphaModFix/>
          </a:blip>
          <a:stretch>
            <a:fillRect/>
          </a:stretch>
        </p:blipFill>
        <p:spPr>
          <a:xfrm>
            <a:off x="7315007" y="823827"/>
            <a:ext cx="436169" cy="411480"/>
          </a:xfrm>
          <a:prstGeom prst="rect">
            <a:avLst/>
          </a:prstGeom>
          <a:noFill/>
          <a:ln>
            <a:noFill/>
          </a:ln>
        </p:spPr>
      </p:pic>
      <p:pic>
        <p:nvPicPr>
          <p:cNvPr id="185" name="Google Shape;185;p29"/>
          <p:cNvPicPr preferRelativeResize="0"/>
          <p:nvPr/>
        </p:nvPicPr>
        <p:blipFill>
          <a:blip r:embed="rId30">
            <a:alphaModFix/>
          </a:blip>
          <a:stretch>
            <a:fillRect/>
          </a:stretch>
        </p:blipFill>
        <p:spPr>
          <a:xfrm>
            <a:off x="4802302" y="156314"/>
            <a:ext cx="386791" cy="411480"/>
          </a:xfrm>
          <a:prstGeom prst="rect">
            <a:avLst/>
          </a:prstGeom>
          <a:noFill/>
          <a:ln>
            <a:noFill/>
          </a:ln>
        </p:spPr>
      </p:pic>
      <p:pic>
        <p:nvPicPr>
          <p:cNvPr id="186" name="Google Shape;186;p29"/>
          <p:cNvPicPr preferRelativeResize="0"/>
          <p:nvPr/>
        </p:nvPicPr>
        <p:blipFill>
          <a:blip r:embed="rId31">
            <a:alphaModFix/>
          </a:blip>
          <a:stretch>
            <a:fillRect/>
          </a:stretch>
        </p:blipFill>
        <p:spPr>
          <a:xfrm>
            <a:off x="7880974" y="2897073"/>
            <a:ext cx="447794" cy="457200"/>
          </a:xfrm>
          <a:prstGeom prst="rect">
            <a:avLst/>
          </a:prstGeom>
          <a:noFill/>
          <a:ln>
            <a:noFill/>
          </a:ln>
        </p:spPr>
      </p:pic>
      <p:pic>
        <p:nvPicPr>
          <p:cNvPr id="187" name="Google Shape;187;p29"/>
          <p:cNvPicPr preferRelativeResize="0"/>
          <p:nvPr/>
        </p:nvPicPr>
        <p:blipFill>
          <a:blip r:embed="rId32">
            <a:alphaModFix/>
          </a:blip>
          <a:stretch>
            <a:fillRect/>
          </a:stretch>
        </p:blipFill>
        <p:spPr>
          <a:xfrm>
            <a:off x="4796423" y="4334256"/>
            <a:ext cx="615919" cy="685800"/>
          </a:xfrm>
          <a:prstGeom prst="rect">
            <a:avLst/>
          </a:prstGeom>
          <a:noFill/>
          <a:ln>
            <a:noFill/>
          </a:ln>
        </p:spPr>
      </p:pic>
      <p:pic>
        <p:nvPicPr>
          <p:cNvPr id="188" name="Google Shape;188;p29"/>
          <p:cNvPicPr preferRelativeResize="0"/>
          <p:nvPr/>
        </p:nvPicPr>
        <p:blipFill>
          <a:blip r:embed="rId33">
            <a:alphaModFix/>
          </a:blip>
          <a:stretch>
            <a:fillRect/>
          </a:stretch>
        </p:blipFill>
        <p:spPr>
          <a:xfrm>
            <a:off x="6737981" y="830785"/>
            <a:ext cx="365760" cy="397565"/>
          </a:xfrm>
          <a:prstGeom prst="rect">
            <a:avLst/>
          </a:prstGeom>
          <a:noFill/>
          <a:ln>
            <a:noFill/>
          </a:ln>
        </p:spPr>
      </p:pic>
      <p:pic>
        <p:nvPicPr>
          <p:cNvPr id="189" name="Google Shape;189;p29"/>
          <p:cNvPicPr preferRelativeResize="0"/>
          <p:nvPr/>
        </p:nvPicPr>
        <p:blipFill>
          <a:blip r:embed="rId34">
            <a:alphaModFix/>
          </a:blip>
          <a:stretch>
            <a:fillRect/>
          </a:stretch>
        </p:blipFill>
        <p:spPr>
          <a:xfrm>
            <a:off x="4773744" y="2276609"/>
            <a:ext cx="429768" cy="440512"/>
          </a:xfrm>
          <a:prstGeom prst="rect">
            <a:avLst/>
          </a:prstGeom>
          <a:noFill/>
          <a:ln>
            <a:noFill/>
          </a:ln>
        </p:spPr>
      </p:pic>
      <p:pic>
        <p:nvPicPr>
          <p:cNvPr id="190" name="Google Shape;190;p29"/>
          <p:cNvPicPr preferRelativeResize="0"/>
          <p:nvPr/>
        </p:nvPicPr>
        <p:blipFill>
          <a:blip r:embed="rId35">
            <a:alphaModFix/>
          </a:blip>
          <a:stretch>
            <a:fillRect/>
          </a:stretch>
        </p:blipFill>
        <p:spPr>
          <a:xfrm>
            <a:off x="7274184" y="2897073"/>
            <a:ext cx="397274" cy="457200"/>
          </a:xfrm>
          <a:prstGeom prst="rect">
            <a:avLst/>
          </a:prstGeom>
          <a:noFill/>
          <a:ln>
            <a:noFill/>
          </a:ln>
        </p:spPr>
      </p:pic>
      <p:pic>
        <p:nvPicPr>
          <p:cNvPr id="191" name="Google Shape;191;p29"/>
          <p:cNvPicPr preferRelativeResize="0"/>
          <p:nvPr/>
        </p:nvPicPr>
        <p:blipFill>
          <a:blip r:embed="rId36">
            <a:alphaModFix/>
          </a:blip>
          <a:stretch>
            <a:fillRect/>
          </a:stretch>
        </p:blipFill>
        <p:spPr>
          <a:xfrm>
            <a:off x="7027331" y="3625178"/>
            <a:ext cx="420238" cy="457200"/>
          </a:xfrm>
          <a:prstGeom prst="rect">
            <a:avLst/>
          </a:prstGeom>
          <a:noFill/>
          <a:ln>
            <a:noFill/>
          </a:ln>
        </p:spPr>
      </p:pic>
      <p:pic>
        <p:nvPicPr>
          <p:cNvPr id="192" name="Google Shape;192;p29"/>
          <p:cNvPicPr preferRelativeResize="0"/>
          <p:nvPr/>
        </p:nvPicPr>
        <p:blipFill>
          <a:blip r:embed="rId37">
            <a:alphaModFix/>
          </a:blip>
          <a:stretch>
            <a:fillRect/>
          </a:stretch>
        </p:blipFill>
        <p:spPr>
          <a:xfrm>
            <a:off x="4747463" y="2919933"/>
            <a:ext cx="484925" cy="411480"/>
          </a:xfrm>
          <a:prstGeom prst="rect">
            <a:avLst/>
          </a:prstGeom>
          <a:noFill/>
          <a:ln>
            <a:noFill/>
          </a:ln>
        </p:spPr>
      </p:pic>
      <p:pic>
        <p:nvPicPr>
          <p:cNvPr id="193" name="Google Shape;193;p29"/>
          <p:cNvPicPr preferRelativeResize="0"/>
          <p:nvPr/>
        </p:nvPicPr>
        <p:blipFill>
          <a:blip r:embed="rId38">
            <a:alphaModFix/>
          </a:blip>
          <a:stretch>
            <a:fillRect/>
          </a:stretch>
        </p:blipFill>
        <p:spPr>
          <a:xfrm>
            <a:off x="7932102" y="133454"/>
            <a:ext cx="404163" cy="457200"/>
          </a:xfrm>
          <a:prstGeom prst="rect">
            <a:avLst/>
          </a:prstGeom>
          <a:noFill/>
          <a:ln>
            <a:noFill/>
          </a:ln>
        </p:spPr>
      </p:pic>
      <p:pic>
        <p:nvPicPr>
          <p:cNvPr id="194" name="Google Shape;194;p29"/>
          <p:cNvPicPr preferRelativeResize="0"/>
          <p:nvPr/>
        </p:nvPicPr>
        <p:blipFill>
          <a:blip r:embed="rId39">
            <a:alphaModFix/>
          </a:blip>
          <a:stretch>
            <a:fillRect/>
          </a:stretch>
        </p:blipFill>
        <p:spPr>
          <a:xfrm>
            <a:off x="6069514" y="813907"/>
            <a:ext cx="457200" cy="431321"/>
          </a:xfrm>
          <a:prstGeom prst="rect">
            <a:avLst/>
          </a:prstGeom>
          <a:noFill/>
          <a:ln>
            <a:noFill/>
          </a:ln>
        </p:spPr>
      </p:pic>
      <p:pic>
        <p:nvPicPr>
          <p:cNvPr id="195" name="Google Shape;195;p29"/>
          <p:cNvPicPr preferRelativeResize="0"/>
          <p:nvPr/>
        </p:nvPicPr>
        <p:blipFill>
          <a:blip r:embed="rId40">
            <a:alphaModFix/>
          </a:blip>
          <a:stretch>
            <a:fillRect/>
          </a:stretch>
        </p:blipFill>
        <p:spPr>
          <a:xfrm>
            <a:off x="6720211" y="2897073"/>
            <a:ext cx="344457" cy="457200"/>
          </a:xfrm>
          <a:prstGeom prst="rect">
            <a:avLst/>
          </a:prstGeom>
          <a:noFill/>
          <a:ln>
            <a:noFill/>
          </a:ln>
        </p:spPr>
      </p:pic>
      <p:pic>
        <p:nvPicPr>
          <p:cNvPr id="196" name="Google Shape;196;p29"/>
          <p:cNvPicPr preferRelativeResize="0"/>
          <p:nvPr/>
        </p:nvPicPr>
        <p:blipFill>
          <a:blip r:embed="rId41">
            <a:alphaModFix/>
          </a:blip>
          <a:stretch>
            <a:fillRect/>
          </a:stretch>
        </p:blipFill>
        <p:spPr>
          <a:xfrm>
            <a:off x="8554525" y="1554430"/>
            <a:ext cx="445498" cy="457200"/>
          </a:xfrm>
          <a:prstGeom prst="rect">
            <a:avLst/>
          </a:prstGeom>
          <a:noFill/>
          <a:ln>
            <a:noFill/>
          </a:ln>
        </p:spPr>
      </p:pic>
      <p:pic>
        <p:nvPicPr>
          <p:cNvPr id="197" name="Google Shape;197;p29"/>
          <p:cNvPicPr preferRelativeResize="0"/>
          <p:nvPr/>
        </p:nvPicPr>
        <p:blipFill>
          <a:blip r:embed="rId42">
            <a:alphaModFix/>
          </a:blip>
          <a:stretch>
            <a:fillRect/>
          </a:stretch>
        </p:blipFill>
        <p:spPr>
          <a:xfrm>
            <a:off x="8354469" y="3625178"/>
            <a:ext cx="362828" cy="457200"/>
          </a:xfrm>
          <a:prstGeom prst="rect">
            <a:avLst/>
          </a:prstGeom>
          <a:noFill/>
          <a:ln>
            <a:noFill/>
          </a:ln>
        </p:spPr>
      </p:pic>
      <p:pic>
        <p:nvPicPr>
          <p:cNvPr id="198" name="Google Shape;198;p29"/>
          <p:cNvPicPr preferRelativeResize="0"/>
          <p:nvPr/>
        </p:nvPicPr>
        <p:blipFill>
          <a:blip r:embed="rId43">
            <a:alphaModFix/>
          </a:blip>
          <a:stretch>
            <a:fillRect/>
          </a:stretch>
        </p:blipFill>
        <p:spPr>
          <a:xfrm>
            <a:off x="7275864" y="1554430"/>
            <a:ext cx="434016" cy="457200"/>
          </a:xfrm>
          <a:prstGeom prst="rect">
            <a:avLst/>
          </a:prstGeom>
          <a:noFill/>
          <a:ln>
            <a:noFill/>
          </a:ln>
        </p:spPr>
      </p:pic>
      <p:pic>
        <p:nvPicPr>
          <p:cNvPr id="199" name="Google Shape;199;p29"/>
          <p:cNvPicPr preferRelativeResize="0"/>
          <p:nvPr/>
        </p:nvPicPr>
        <p:blipFill>
          <a:blip r:embed="rId44">
            <a:alphaModFix/>
          </a:blip>
          <a:stretch>
            <a:fillRect/>
          </a:stretch>
        </p:blipFill>
        <p:spPr>
          <a:xfrm>
            <a:off x="5441905" y="2897073"/>
            <a:ext cx="447794" cy="457200"/>
          </a:xfrm>
          <a:prstGeom prst="rect">
            <a:avLst/>
          </a:prstGeom>
          <a:noFill/>
          <a:ln>
            <a:noFill/>
          </a:ln>
        </p:spPr>
      </p:pic>
      <p:pic>
        <p:nvPicPr>
          <p:cNvPr id="200" name="Google Shape;200;p29"/>
          <p:cNvPicPr preferRelativeResize="0"/>
          <p:nvPr/>
        </p:nvPicPr>
        <p:blipFill>
          <a:blip r:embed="rId45">
            <a:alphaModFix/>
          </a:blip>
          <a:stretch>
            <a:fillRect/>
          </a:stretch>
        </p:blipFill>
        <p:spPr>
          <a:xfrm>
            <a:off x="4797101" y="800967"/>
            <a:ext cx="392681" cy="457200"/>
          </a:xfrm>
          <a:prstGeom prst="rect">
            <a:avLst/>
          </a:prstGeom>
          <a:noFill/>
          <a:ln>
            <a:noFill/>
          </a:ln>
        </p:spPr>
      </p:pic>
      <p:pic>
        <p:nvPicPr>
          <p:cNvPr id="201" name="Google Shape;201;p29"/>
          <p:cNvPicPr preferRelativeResize="0"/>
          <p:nvPr/>
        </p:nvPicPr>
        <p:blipFill>
          <a:blip r:embed="rId46">
            <a:alphaModFix/>
          </a:blip>
          <a:stretch>
            <a:fillRect/>
          </a:stretch>
        </p:blipFill>
        <p:spPr>
          <a:xfrm>
            <a:off x="5412570" y="2268265"/>
            <a:ext cx="444012" cy="457200"/>
          </a:xfrm>
          <a:prstGeom prst="rect">
            <a:avLst/>
          </a:prstGeom>
          <a:noFill/>
          <a:ln>
            <a:noFill/>
          </a:ln>
        </p:spPr>
      </p:pic>
      <p:pic>
        <p:nvPicPr>
          <p:cNvPr id="202" name="Google Shape;202;p29"/>
          <p:cNvPicPr preferRelativeResize="0"/>
          <p:nvPr/>
        </p:nvPicPr>
        <p:blipFill>
          <a:blip r:embed="rId47">
            <a:alphaModFix/>
          </a:blip>
          <a:stretch>
            <a:fillRect/>
          </a:stretch>
        </p:blipFill>
        <p:spPr>
          <a:xfrm>
            <a:off x="6042968" y="1577290"/>
            <a:ext cx="399610" cy="411480"/>
          </a:xfrm>
          <a:prstGeom prst="rect">
            <a:avLst/>
          </a:prstGeom>
          <a:noFill/>
          <a:ln>
            <a:noFill/>
          </a:ln>
        </p:spPr>
      </p:pic>
      <p:pic>
        <p:nvPicPr>
          <p:cNvPr id="203" name="Google Shape;203;p29"/>
          <p:cNvPicPr preferRelativeResize="0"/>
          <p:nvPr/>
        </p:nvPicPr>
        <p:blipFill>
          <a:blip r:embed="rId48">
            <a:alphaModFix/>
          </a:blip>
          <a:stretch>
            <a:fillRect/>
          </a:stretch>
        </p:blipFill>
        <p:spPr>
          <a:xfrm>
            <a:off x="6210428" y="4392300"/>
            <a:ext cx="503259" cy="640080"/>
          </a:xfrm>
          <a:prstGeom prst="rect">
            <a:avLst/>
          </a:prstGeom>
          <a:noFill/>
          <a:ln>
            <a:noFill/>
          </a:ln>
        </p:spPr>
      </p:pic>
      <p:sp>
        <p:nvSpPr>
          <p:cNvPr id="204" name="Google Shape;204;p29"/>
          <p:cNvSpPr txBox="1"/>
          <p:nvPr/>
        </p:nvSpPr>
        <p:spPr>
          <a:xfrm>
            <a:off x="457200" y="1701875"/>
            <a:ext cx="3000000" cy="3000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the </a:t>
            </a:r>
            <a:r>
              <a:rPr lang="en" sz="1800" u="sng">
                <a:solidFill>
                  <a:srgbClr val="046B99"/>
                </a:solidFill>
                <a:latin typeface="Helvetica Neue"/>
                <a:ea typeface="Helvetica Neue"/>
                <a:cs typeface="Helvetica Neue"/>
                <a:sym typeface="Helvetica Neue"/>
                <a:hlinkClick r:id="rId49">
                  <a:extLst>
                    <a:ext uri="{A12FA001-AC4F-418D-AE19-62706E023703}">
                      <ahyp:hlinkClr val="tx"/>
                    </a:ext>
                  </a:extLst>
                </a:hlinkClick>
              </a:rPr>
              <a:t>Icon Starter</a:t>
            </a:r>
            <a:r>
              <a:rPr lang="en" sz="1800">
                <a:solidFill>
                  <a:srgbClr val="1C304A"/>
                </a:solidFill>
                <a:latin typeface="Helvetica Neue"/>
                <a:ea typeface="Helvetica Neue"/>
                <a:cs typeface="Helvetica Neue"/>
                <a:sym typeface="Helvetica Neue"/>
              </a:rPr>
              <a:t> for all the top requested icons and different colors</a:t>
            </a:r>
            <a:endParaRPr sz="1800">
              <a:solidFill>
                <a:srgbClr val="1C304A"/>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solidFill>
                <a:srgbClr val="1C304A"/>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1C304A"/>
              </a:buClr>
              <a:buSzPts val="1800"/>
              <a:buFont typeface="Helvetica Neue"/>
              <a:buChar char="●"/>
            </a:pPr>
            <a:r>
              <a:rPr lang="en" sz="1800">
                <a:solidFill>
                  <a:srgbClr val="1C304A"/>
                </a:solidFill>
                <a:latin typeface="Helvetica Neue"/>
                <a:ea typeface="Helvetica Neue"/>
                <a:cs typeface="Helvetica Neue"/>
                <a:sym typeface="Helvetica Neue"/>
              </a:rPr>
              <a:t>Visit </a:t>
            </a:r>
            <a:r>
              <a:rPr lang="en" sz="1800" u="sng">
                <a:solidFill>
                  <a:srgbClr val="046B99"/>
                </a:solidFill>
                <a:latin typeface="Helvetica Neue"/>
                <a:ea typeface="Helvetica Neue"/>
                <a:cs typeface="Helvetica Neue"/>
                <a:sym typeface="Helvetica Neue"/>
                <a:hlinkClick r:id="rId50">
                  <a:extLst>
                    <a:ext uri="{A12FA001-AC4F-418D-AE19-62706E023703}">
                      <ahyp:hlinkClr val="tx"/>
                    </a:ext>
                  </a:extLst>
                </a:hlinkClick>
              </a:rPr>
              <a:t>brand.18f.gov/icons/</a:t>
            </a:r>
            <a:r>
              <a:rPr lang="en" sz="1800">
                <a:solidFill>
                  <a:srgbClr val="046B99"/>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to view and download the full set</a:t>
            </a:r>
            <a:endParaRPr sz="1800">
              <a:solidFill>
                <a:srgbClr val="1C304A"/>
              </a:solidFill>
              <a:latin typeface="Helvetica Neue"/>
              <a:ea typeface="Helvetica Neue"/>
              <a:cs typeface="Helvetica Neue"/>
              <a:sym typeface="Helvetica Neue"/>
            </a:endParaRPr>
          </a:p>
        </p:txBody>
      </p:sp>
      <p:sp>
        <p:nvSpPr>
          <p:cNvPr id="205" name="Google Shape;205;p29"/>
          <p:cNvSpPr txBox="1"/>
          <p:nvPr/>
        </p:nvSpPr>
        <p:spPr>
          <a:xfrm>
            <a:off x="457198" y="640080"/>
            <a:ext cx="37308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600">
                <a:solidFill>
                  <a:srgbClr val="1C304A"/>
                </a:solidFill>
                <a:latin typeface="Helvetica Neue"/>
                <a:ea typeface="Helvetica Neue"/>
                <a:cs typeface="Helvetica Neue"/>
                <a:sym typeface="Helvetica Neue"/>
              </a:rPr>
              <a:t>Icons for presentations</a:t>
            </a:r>
            <a:endParaRPr b="1" sz="2600">
              <a:solidFill>
                <a:srgbClr val="1C304A"/>
              </a:solidFill>
              <a:latin typeface="Helvetica Neue"/>
              <a:ea typeface="Helvetica Neue"/>
              <a:cs typeface="Helvetica Neue"/>
              <a:sym typeface="Helvetica Neue"/>
            </a:endParaRPr>
          </a:p>
        </p:txBody>
      </p:sp>
      <p:sp>
        <p:nvSpPr>
          <p:cNvPr id="206" name="Google Shape;206;p29"/>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F Icons 1">
  <p:cSld name="SECTION_TITLE_AND_DESCRIPTION_1_2_1_1_1">
    <p:spTree>
      <p:nvGrpSpPr>
        <p:cNvPr id="207" name="Shape 207"/>
        <p:cNvGrpSpPr/>
        <p:nvPr/>
      </p:nvGrpSpPr>
      <p:grpSpPr>
        <a:xfrm>
          <a:off x="0" y="0"/>
          <a:ext cx="0" cy="0"/>
          <a:chOff x="0" y="0"/>
          <a:chExt cx="0" cy="0"/>
        </a:xfrm>
      </p:grpSpPr>
      <p:sp>
        <p:nvSpPr>
          <p:cNvPr id="208" name="Google Shape;208;p30"/>
          <p:cNvSpPr/>
          <p:nvPr/>
        </p:nvSpPr>
        <p:spPr>
          <a:xfrm>
            <a:off x="45720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9" name="Google Shape;209;p30"/>
          <p:cNvSpPr txBox="1"/>
          <p:nvPr/>
        </p:nvSpPr>
        <p:spPr>
          <a:xfrm>
            <a:off x="457198" y="640080"/>
            <a:ext cx="3730800" cy="82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600">
              <a:solidFill>
                <a:srgbClr val="1C304A"/>
              </a:solidFill>
              <a:latin typeface="Helvetica Neue"/>
              <a:ea typeface="Helvetica Neue"/>
              <a:cs typeface="Helvetica Neue"/>
              <a:sym typeface="Helvetica Neue"/>
            </a:endParaRPr>
          </a:p>
        </p:txBody>
      </p:sp>
      <p:sp>
        <p:nvSpPr>
          <p:cNvPr id="210" name="Google Shape;210;p30"/>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txBox="1"/>
          <p:nvPr>
            <p:ph type="title"/>
          </p:nvPr>
        </p:nvSpPr>
        <p:spPr>
          <a:xfrm>
            <a:off x="452825" y="635475"/>
            <a:ext cx="3745200" cy="841200"/>
          </a:xfrm>
          <a:prstGeom prst="rect">
            <a:avLst/>
          </a:prstGeom>
        </p:spPr>
        <p:txBody>
          <a:bodyPr anchorCtr="0" anchor="t" bIns="0" lIns="0" spcFirstLastPara="1" rIns="0" wrap="square" tIns="0">
            <a:no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2" name="Google Shape;212;p30"/>
          <p:cNvSpPr txBox="1"/>
          <p:nvPr>
            <p:ph idx="1" type="body"/>
          </p:nvPr>
        </p:nvSpPr>
        <p:spPr>
          <a:xfrm>
            <a:off x="457200" y="1691640"/>
            <a:ext cx="3673500" cy="31272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right">
  <p:cSld name="CUSTOM_6_1">
    <p:bg>
      <p:bgPr>
        <a:solidFill>
          <a:srgbClr val="FFFFFF"/>
        </a:solid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457948" y="1216152"/>
            <a:ext cx="7470600" cy="3213300"/>
          </a:xfrm>
          <a:prstGeom prst="rect">
            <a:avLst/>
          </a:prstGeom>
        </p:spPr>
        <p:txBody>
          <a:bodyPr anchorCtr="0" anchor="t" bIns="0" lIns="0" spcFirstLastPara="1" rIns="0" wrap="square" tIns="0">
            <a:noAutofit/>
          </a:bodyPr>
          <a:lstStyle>
            <a:lvl1pPr indent="-342900" lvl="0" marL="457200" rtl="0">
              <a:spcBef>
                <a:spcPts val="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1pPr>
            <a:lvl2pPr indent="-342900" lvl="1" marL="9144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2pPr>
            <a:lvl3pPr indent="-342900" lvl="2" marL="13716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3pPr>
            <a:lvl4pPr indent="-342900" lvl="3" marL="18288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4pPr>
            <a:lvl5pPr indent="-342900" lvl="4" marL="22860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5pPr>
            <a:lvl6pPr indent="-342900" lvl="5" marL="2743200" rtl="0">
              <a:spcBef>
                <a:spcPts val="1600"/>
              </a:spcBef>
              <a:spcAft>
                <a:spcPts val="0"/>
              </a:spcAft>
              <a:buClr>
                <a:srgbClr val="046B99"/>
              </a:buClr>
              <a:buSzPts val="1800"/>
              <a:buFont typeface="Helvetica Neue"/>
              <a:buAutoNum type="romanLcPeriod"/>
              <a:defRPr b="1" sz="1800">
                <a:solidFill>
                  <a:srgbClr val="1C304A"/>
                </a:solidFill>
                <a:latin typeface="Helvetica Neue"/>
                <a:ea typeface="Helvetica Neue"/>
                <a:cs typeface="Helvetica Neue"/>
                <a:sym typeface="Helvetica Neue"/>
              </a:defRPr>
            </a:lvl6pPr>
            <a:lvl7pPr indent="-342900" lvl="6" marL="3200400" rtl="0">
              <a:spcBef>
                <a:spcPts val="1600"/>
              </a:spcBef>
              <a:spcAft>
                <a:spcPts val="0"/>
              </a:spcAft>
              <a:buClr>
                <a:srgbClr val="046B99"/>
              </a:buClr>
              <a:buSzPts val="1800"/>
              <a:buFont typeface="Helvetica Neue"/>
              <a:buAutoNum type="arabicPeriod"/>
              <a:defRPr b="1" sz="1800">
                <a:solidFill>
                  <a:srgbClr val="1C304A"/>
                </a:solidFill>
                <a:latin typeface="Helvetica Neue"/>
                <a:ea typeface="Helvetica Neue"/>
                <a:cs typeface="Helvetica Neue"/>
                <a:sym typeface="Helvetica Neue"/>
              </a:defRPr>
            </a:lvl7pPr>
            <a:lvl8pPr indent="-342900" lvl="7" marL="3657600" rtl="0">
              <a:spcBef>
                <a:spcPts val="1600"/>
              </a:spcBef>
              <a:spcAft>
                <a:spcPts val="0"/>
              </a:spcAft>
              <a:buClr>
                <a:srgbClr val="046B99"/>
              </a:buClr>
              <a:buSzPts val="1800"/>
              <a:buFont typeface="Helvetica Neue"/>
              <a:buAutoNum type="alphaLcPeriod"/>
              <a:defRPr b="1" sz="1800">
                <a:solidFill>
                  <a:srgbClr val="1C304A"/>
                </a:solidFill>
                <a:latin typeface="Helvetica Neue"/>
                <a:ea typeface="Helvetica Neue"/>
                <a:cs typeface="Helvetica Neue"/>
                <a:sym typeface="Helvetica Neue"/>
              </a:defRPr>
            </a:lvl8pPr>
            <a:lvl9pPr indent="-342900" lvl="8" marL="4114800" rtl="0">
              <a:spcBef>
                <a:spcPts val="1600"/>
              </a:spcBef>
              <a:spcAft>
                <a:spcPts val="1600"/>
              </a:spcAft>
              <a:buClr>
                <a:srgbClr val="1C304A"/>
              </a:buClr>
              <a:buSzPts val="1800"/>
              <a:buFont typeface="Helvetica Neue"/>
              <a:buAutoNum type="romanLcPeriod"/>
              <a:defRPr b="1" sz="1800">
                <a:solidFill>
                  <a:srgbClr val="1C304A"/>
                </a:solidFill>
                <a:latin typeface="Helvetica Neue"/>
                <a:ea typeface="Helvetica Neue"/>
                <a:cs typeface="Helvetica Neue"/>
                <a:sym typeface="Helvetica Neue"/>
              </a:defRPr>
            </a:lvl9pPr>
          </a:lstStyle>
          <a:p/>
        </p:txBody>
      </p:sp>
      <p:sp>
        <p:nvSpPr>
          <p:cNvPr id="18" name="Google Shape;18;p4"/>
          <p:cNvSpPr txBox="1"/>
          <p:nvPr>
            <p:ph type="title"/>
          </p:nvPr>
        </p:nvSpPr>
        <p:spPr>
          <a:xfrm>
            <a:off x="457200" y="640080"/>
            <a:ext cx="7470600" cy="4938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1C304A"/>
                </a:solidFill>
              </a:defRPr>
            </a:lvl1pPr>
            <a:lvl2pPr lvl="1" rtl="0">
              <a:spcBef>
                <a:spcPts val="0"/>
              </a:spcBef>
              <a:spcAft>
                <a:spcPts val="0"/>
              </a:spcAft>
              <a:buNone/>
              <a:defRPr>
                <a:solidFill>
                  <a:srgbClr val="046B99"/>
                </a:solidFill>
              </a:defRPr>
            </a:lvl2pPr>
            <a:lvl3pPr lvl="2" rtl="0">
              <a:spcBef>
                <a:spcPts val="0"/>
              </a:spcBef>
              <a:spcAft>
                <a:spcPts val="0"/>
              </a:spcAft>
              <a:buNone/>
              <a:defRPr>
                <a:solidFill>
                  <a:srgbClr val="046B99"/>
                </a:solidFill>
              </a:defRPr>
            </a:lvl3pPr>
            <a:lvl4pPr lvl="3" rtl="0">
              <a:spcBef>
                <a:spcPts val="0"/>
              </a:spcBef>
              <a:spcAft>
                <a:spcPts val="0"/>
              </a:spcAft>
              <a:buNone/>
              <a:defRPr>
                <a:solidFill>
                  <a:srgbClr val="046B99"/>
                </a:solidFill>
              </a:defRPr>
            </a:lvl4pPr>
            <a:lvl5pPr lvl="4" rtl="0">
              <a:spcBef>
                <a:spcPts val="0"/>
              </a:spcBef>
              <a:spcAft>
                <a:spcPts val="0"/>
              </a:spcAft>
              <a:buNone/>
              <a:defRPr>
                <a:solidFill>
                  <a:srgbClr val="046B99"/>
                </a:solidFill>
              </a:defRPr>
            </a:lvl5pPr>
            <a:lvl6pPr lvl="5" rtl="0">
              <a:spcBef>
                <a:spcPts val="0"/>
              </a:spcBef>
              <a:spcAft>
                <a:spcPts val="0"/>
              </a:spcAft>
              <a:buNone/>
              <a:defRPr>
                <a:solidFill>
                  <a:srgbClr val="046B99"/>
                </a:solidFill>
              </a:defRPr>
            </a:lvl6pPr>
            <a:lvl7pPr lvl="6" rtl="0">
              <a:spcBef>
                <a:spcPts val="0"/>
              </a:spcBef>
              <a:spcAft>
                <a:spcPts val="0"/>
              </a:spcAft>
              <a:buNone/>
              <a:defRPr>
                <a:solidFill>
                  <a:srgbClr val="046B99"/>
                </a:solidFill>
              </a:defRPr>
            </a:lvl7pPr>
            <a:lvl8pPr lvl="7" rtl="0">
              <a:spcBef>
                <a:spcPts val="0"/>
              </a:spcBef>
              <a:spcAft>
                <a:spcPts val="0"/>
              </a:spcAft>
              <a:buNone/>
              <a:defRPr>
                <a:solidFill>
                  <a:srgbClr val="046B99"/>
                </a:solidFill>
              </a:defRPr>
            </a:lvl8pPr>
            <a:lvl9pPr lvl="8" rtl="0">
              <a:spcBef>
                <a:spcPts val="0"/>
              </a:spcBef>
              <a:spcAft>
                <a:spcPts val="0"/>
              </a:spcAft>
              <a:buNone/>
              <a:defRPr>
                <a:solidFill>
                  <a:srgbClr val="046B99"/>
                </a:solidFill>
              </a:defRPr>
            </a:lvl9pPr>
          </a:lstStyle>
          <a:p/>
        </p:txBody>
      </p:sp>
      <p:sp>
        <p:nvSpPr>
          <p:cNvPr id="19" name="Google Shape;19;p4"/>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403">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2">
  <p:cSld name="TITLE_AND_TWO_COLUMNS_2">
    <p:spTree>
      <p:nvGrpSpPr>
        <p:cNvPr id="213" name="Shape 213"/>
        <p:cNvGrpSpPr/>
        <p:nvPr/>
      </p:nvGrpSpPr>
      <p:grpSpPr>
        <a:xfrm>
          <a:off x="0" y="0"/>
          <a:ext cx="0" cy="0"/>
          <a:chOff x="0" y="0"/>
          <a:chExt cx="0" cy="0"/>
        </a:xfrm>
      </p:grpSpPr>
      <p:sp>
        <p:nvSpPr>
          <p:cNvPr id="214" name="Google Shape;214;p31"/>
          <p:cNvSpPr txBox="1"/>
          <p:nvPr>
            <p:ph type="title"/>
          </p:nvPr>
        </p:nvSpPr>
        <p:spPr>
          <a:xfrm>
            <a:off x="457198" y="640080"/>
            <a:ext cx="7470600" cy="4938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31"/>
          <p:cNvSpPr txBox="1"/>
          <p:nvPr>
            <p:ph idx="1" type="body"/>
          </p:nvPr>
        </p:nvSpPr>
        <p:spPr>
          <a:xfrm>
            <a:off x="457198" y="1709928"/>
            <a:ext cx="3621000" cy="2633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6" name="Google Shape;216;p31"/>
          <p:cNvSpPr txBox="1"/>
          <p:nvPr>
            <p:ph idx="2" type="body"/>
          </p:nvPr>
        </p:nvSpPr>
        <p:spPr>
          <a:xfrm>
            <a:off x="4389118" y="1709928"/>
            <a:ext cx="3621000" cy="2633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7" name="Google Shape;217;p31"/>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yout">
  <p:cSld name="CUSTOM_7">
    <p:bg>
      <p:bgPr>
        <a:solidFill>
          <a:srgbClr val="1C304A"/>
        </a:solidFill>
      </p:bgPr>
    </p:bg>
    <p:spTree>
      <p:nvGrpSpPr>
        <p:cNvPr id="218" name="Shape 218"/>
        <p:cNvGrpSpPr/>
        <p:nvPr/>
      </p:nvGrpSpPr>
      <p:grpSpPr>
        <a:xfrm>
          <a:off x="0" y="0"/>
          <a:ext cx="0" cy="0"/>
          <a:chOff x="0" y="0"/>
          <a:chExt cx="0" cy="0"/>
        </a:xfrm>
      </p:grpSpPr>
      <p:cxnSp>
        <p:nvCxnSpPr>
          <p:cNvPr id="219" name="Google Shape;219;p32"/>
          <p:cNvCxnSpPr/>
          <p:nvPr/>
        </p:nvCxnSpPr>
        <p:spPr>
          <a:xfrm>
            <a:off x="442640" y="636182"/>
            <a:ext cx="8219100" cy="7800"/>
          </a:xfrm>
          <a:prstGeom prst="straightConnector1">
            <a:avLst/>
          </a:prstGeom>
          <a:noFill/>
          <a:ln cap="flat" cmpd="sng" w="19050">
            <a:solidFill>
              <a:srgbClr val="00CFFF"/>
            </a:solidFill>
            <a:prstDash val="solid"/>
            <a:round/>
            <a:headEnd len="med" w="med" type="none"/>
            <a:tailEnd len="med" w="med" type="none"/>
          </a:ln>
        </p:spPr>
      </p:cxnSp>
      <p:sp>
        <p:nvSpPr>
          <p:cNvPr id="220" name="Google Shape;220;p32"/>
          <p:cNvSpPr/>
          <p:nvPr/>
        </p:nvSpPr>
        <p:spPr>
          <a:xfrm>
            <a:off x="3991165" y="271407"/>
            <a:ext cx="625800" cy="62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txBox="1"/>
          <p:nvPr/>
        </p:nvSpPr>
        <p:spPr>
          <a:xfrm>
            <a:off x="3988968" y="74507"/>
            <a:ext cx="823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400">
                <a:solidFill>
                  <a:srgbClr val="00CFFF"/>
                </a:solidFill>
                <a:latin typeface="Helvetica Neue"/>
                <a:ea typeface="Helvetica Neue"/>
                <a:cs typeface="Helvetica Neue"/>
                <a:sym typeface="Helvetica Neue"/>
              </a:rPr>
              <a:t>“</a:t>
            </a:r>
            <a:endParaRPr sz="8400">
              <a:solidFill>
                <a:srgbClr val="00CFFF"/>
              </a:solidFill>
              <a:latin typeface="Helvetica Neue"/>
              <a:ea typeface="Helvetica Neue"/>
              <a:cs typeface="Helvetica Neue"/>
              <a:sym typeface="Helvetica Neue"/>
            </a:endParaRPr>
          </a:p>
        </p:txBody>
      </p:sp>
      <p:sp>
        <p:nvSpPr>
          <p:cNvPr id="222" name="Google Shape;222;p32"/>
          <p:cNvSpPr/>
          <p:nvPr/>
        </p:nvSpPr>
        <p:spPr>
          <a:xfrm>
            <a:off x="3998125" y="4184600"/>
            <a:ext cx="625800" cy="62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32"/>
          <p:cNvCxnSpPr/>
          <p:nvPr/>
        </p:nvCxnSpPr>
        <p:spPr>
          <a:xfrm>
            <a:off x="457250" y="4575075"/>
            <a:ext cx="8249400" cy="0"/>
          </a:xfrm>
          <a:prstGeom prst="straightConnector1">
            <a:avLst/>
          </a:prstGeom>
          <a:noFill/>
          <a:ln cap="flat" cmpd="sng" w="19050">
            <a:solidFill>
              <a:srgbClr val="00CFFF"/>
            </a:solidFill>
            <a:prstDash val="solid"/>
            <a:round/>
            <a:headEnd len="med" w="med" type="none"/>
            <a:tailEnd len="med" w="med" type="none"/>
          </a:ln>
        </p:spPr>
      </p:cxnSp>
      <p:sp>
        <p:nvSpPr>
          <p:cNvPr id="224" name="Google Shape;224;p32"/>
          <p:cNvSpPr txBox="1"/>
          <p:nvPr/>
        </p:nvSpPr>
        <p:spPr>
          <a:xfrm>
            <a:off x="3998125" y="4100625"/>
            <a:ext cx="625800" cy="1477500"/>
          </a:xfrm>
          <a:prstGeom prst="rect">
            <a:avLst/>
          </a:prstGeom>
          <a:solidFill>
            <a:srgbClr val="1C304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400">
                <a:solidFill>
                  <a:srgbClr val="00CFFF"/>
                </a:solidFill>
                <a:latin typeface="Helvetica Neue"/>
                <a:ea typeface="Helvetica Neue"/>
                <a:cs typeface="Helvetica Neue"/>
                <a:sym typeface="Helvetica Neue"/>
              </a:rPr>
              <a:t>”</a:t>
            </a:r>
            <a:endParaRPr sz="8400">
              <a:solidFill>
                <a:srgbClr val="00CFFF"/>
              </a:solidFill>
              <a:latin typeface="Helvetica Neue"/>
              <a:ea typeface="Helvetica Neue"/>
              <a:cs typeface="Helvetica Neue"/>
              <a:sym typeface="Helvetica Neue"/>
            </a:endParaRPr>
          </a:p>
        </p:txBody>
      </p:sp>
      <p:sp>
        <p:nvSpPr>
          <p:cNvPr id="225" name="Google Shape;225;p32"/>
          <p:cNvSpPr txBox="1"/>
          <p:nvPr>
            <p:ph idx="1" type="body"/>
          </p:nvPr>
        </p:nvSpPr>
        <p:spPr>
          <a:xfrm>
            <a:off x="457200" y="1117838"/>
            <a:ext cx="7158600" cy="2592900"/>
          </a:xfrm>
          <a:prstGeom prst="rect">
            <a:avLst/>
          </a:prstGeom>
        </p:spPr>
        <p:txBody>
          <a:bodyPr anchorCtr="0" anchor="t" bIns="0" lIns="0" spcFirstLastPara="1" rIns="0" wrap="square" tIns="0">
            <a:noAutofit/>
          </a:bodyPr>
          <a:lstStyle>
            <a:lvl1pPr indent="-393700" lvl="0" marL="457200" rtl="0">
              <a:spcBef>
                <a:spcPts val="0"/>
              </a:spcBef>
              <a:spcAft>
                <a:spcPts val="0"/>
              </a:spcAft>
              <a:buClr>
                <a:schemeClr val="accent2"/>
              </a:buClr>
              <a:buSzPts val="2600"/>
              <a:buChar char="●"/>
              <a:defRPr sz="2600">
                <a:solidFill>
                  <a:schemeClr val="accent2"/>
                </a:solidFill>
              </a:defRPr>
            </a:lvl1pPr>
            <a:lvl2pPr indent="-393700" lvl="1" marL="914400" rtl="0">
              <a:spcBef>
                <a:spcPts val="1600"/>
              </a:spcBef>
              <a:spcAft>
                <a:spcPts val="0"/>
              </a:spcAft>
              <a:buClr>
                <a:schemeClr val="accent2"/>
              </a:buClr>
              <a:buSzPts val="2600"/>
              <a:buChar char="○"/>
              <a:defRPr sz="2600">
                <a:solidFill>
                  <a:schemeClr val="accent2"/>
                </a:solidFill>
              </a:defRPr>
            </a:lvl2pPr>
            <a:lvl3pPr indent="-393700" lvl="2" marL="1371600" rtl="0">
              <a:spcBef>
                <a:spcPts val="1600"/>
              </a:spcBef>
              <a:spcAft>
                <a:spcPts val="0"/>
              </a:spcAft>
              <a:buClr>
                <a:schemeClr val="accent2"/>
              </a:buClr>
              <a:buSzPts val="2600"/>
              <a:buChar char="■"/>
              <a:defRPr sz="2600">
                <a:solidFill>
                  <a:schemeClr val="accent2"/>
                </a:solidFill>
              </a:defRPr>
            </a:lvl3pPr>
            <a:lvl4pPr indent="-393700" lvl="3" marL="1828800" rtl="0">
              <a:spcBef>
                <a:spcPts val="1600"/>
              </a:spcBef>
              <a:spcAft>
                <a:spcPts val="0"/>
              </a:spcAft>
              <a:buClr>
                <a:schemeClr val="accent2"/>
              </a:buClr>
              <a:buSzPts val="2600"/>
              <a:buChar char="●"/>
              <a:defRPr sz="2600">
                <a:solidFill>
                  <a:schemeClr val="accent2"/>
                </a:solidFill>
              </a:defRPr>
            </a:lvl4pPr>
            <a:lvl5pPr indent="-393700" lvl="4" marL="2286000" rtl="0">
              <a:spcBef>
                <a:spcPts val="1600"/>
              </a:spcBef>
              <a:spcAft>
                <a:spcPts val="0"/>
              </a:spcAft>
              <a:buClr>
                <a:schemeClr val="accent2"/>
              </a:buClr>
              <a:buSzPts val="2600"/>
              <a:buChar char="○"/>
              <a:defRPr sz="2600">
                <a:solidFill>
                  <a:schemeClr val="accent2"/>
                </a:solidFill>
              </a:defRPr>
            </a:lvl5pPr>
            <a:lvl6pPr indent="-393700" lvl="5" marL="2743200" rtl="0">
              <a:spcBef>
                <a:spcPts val="1600"/>
              </a:spcBef>
              <a:spcAft>
                <a:spcPts val="0"/>
              </a:spcAft>
              <a:buClr>
                <a:schemeClr val="accent2"/>
              </a:buClr>
              <a:buSzPts val="2600"/>
              <a:buChar char="■"/>
              <a:defRPr sz="2600">
                <a:solidFill>
                  <a:schemeClr val="accent2"/>
                </a:solidFill>
              </a:defRPr>
            </a:lvl6pPr>
            <a:lvl7pPr indent="-393700" lvl="6" marL="3200400" rtl="0">
              <a:spcBef>
                <a:spcPts val="1600"/>
              </a:spcBef>
              <a:spcAft>
                <a:spcPts val="0"/>
              </a:spcAft>
              <a:buClr>
                <a:schemeClr val="accent2"/>
              </a:buClr>
              <a:buSzPts val="2600"/>
              <a:buChar char="●"/>
              <a:defRPr sz="2600">
                <a:solidFill>
                  <a:schemeClr val="accent2"/>
                </a:solidFill>
              </a:defRPr>
            </a:lvl7pPr>
            <a:lvl8pPr indent="-393700" lvl="7" marL="3657600" rtl="0">
              <a:spcBef>
                <a:spcPts val="1600"/>
              </a:spcBef>
              <a:spcAft>
                <a:spcPts val="0"/>
              </a:spcAft>
              <a:buClr>
                <a:schemeClr val="accent2"/>
              </a:buClr>
              <a:buSzPts val="2600"/>
              <a:buChar char="○"/>
              <a:defRPr sz="2600">
                <a:solidFill>
                  <a:schemeClr val="accent2"/>
                </a:solidFill>
              </a:defRPr>
            </a:lvl8pPr>
            <a:lvl9pPr indent="-393700" lvl="8" marL="4114800" rtl="0">
              <a:spcBef>
                <a:spcPts val="1600"/>
              </a:spcBef>
              <a:spcAft>
                <a:spcPts val="1600"/>
              </a:spcAft>
              <a:buClr>
                <a:schemeClr val="accent2"/>
              </a:buClr>
              <a:buSzPts val="2600"/>
              <a:buChar char="■"/>
              <a:defRPr sz="2600">
                <a:solidFill>
                  <a:schemeClr val="accent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6" name="Shape 226"/>
        <p:cNvGrpSpPr/>
        <p:nvPr/>
      </p:nvGrpSpPr>
      <p:grpSpPr>
        <a:xfrm>
          <a:off x="0" y="0"/>
          <a:ext cx="0" cy="0"/>
          <a:chOff x="0" y="0"/>
          <a:chExt cx="0" cy="0"/>
        </a:xfrm>
      </p:grpSpPr>
      <p:sp>
        <p:nvSpPr>
          <p:cNvPr id="227" name="Google Shape;22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3 column ">
  <p:cSld name="TITLE_AND_TWO_COLUMNS_1_3">
    <p:spTree>
      <p:nvGrpSpPr>
        <p:cNvPr id="228" name="Shape 228"/>
        <p:cNvGrpSpPr/>
        <p:nvPr/>
      </p:nvGrpSpPr>
      <p:grpSpPr>
        <a:xfrm>
          <a:off x="0" y="0"/>
          <a:ext cx="0" cy="0"/>
          <a:chOff x="0" y="0"/>
          <a:chExt cx="0" cy="0"/>
        </a:xfrm>
      </p:grpSpPr>
      <p:sp>
        <p:nvSpPr>
          <p:cNvPr id="229" name="Google Shape;229;p34"/>
          <p:cNvSpPr txBox="1"/>
          <p:nvPr>
            <p:ph idx="1" type="body"/>
          </p:nvPr>
        </p:nvSpPr>
        <p:spPr>
          <a:xfrm>
            <a:off x="737118" y="2471784"/>
            <a:ext cx="2258100" cy="13326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0" name="Google Shape;230;p34"/>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txBox="1"/>
          <p:nvPr>
            <p:ph idx="2" type="body"/>
          </p:nvPr>
        </p:nvSpPr>
        <p:spPr>
          <a:xfrm>
            <a:off x="3323393" y="2471784"/>
            <a:ext cx="2258100" cy="13326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2" name="Google Shape;232;p34"/>
          <p:cNvSpPr txBox="1"/>
          <p:nvPr>
            <p:ph idx="3" type="body"/>
          </p:nvPr>
        </p:nvSpPr>
        <p:spPr>
          <a:xfrm>
            <a:off x="5909667" y="2471784"/>
            <a:ext cx="2258100" cy="13326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3" name="Google Shape;233;p34"/>
          <p:cNvSpPr txBox="1"/>
          <p:nvPr>
            <p:ph type="ctrTitle"/>
          </p:nvPr>
        </p:nvSpPr>
        <p:spPr>
          <a:xfrm>
            <a:off x="718662" y="614727"/>
            <a:ext cx="7386600" cy="8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34" name="Google Shape;234;p34"/>
          <p:cNvSpPr txBox="1"/>
          <p:nvPr>
            <p:ph idx="4" type="subTitle"/>
          </p:nvPr>
        </p:nvSpPr>
        <p:spPr>
          <a:xfrm>
            <a:off x="718647" y="292250"/>
            <a:ext cx="5017500" cy="667500"/>
          </a:xfrm>
          <a:prstGeom prst="rect">
            <a:avLst/>
          </a:prstGeom>
        </p:spPr>
        <p:txBody>
          <a:bodyPr anchorCtr="0" anchor="ctr" bIns="0" lIns="0" spcFirstLastPara="1" rIns="0" wrap="square" tIns="0">
            <a:noAutofit/>
          </a:bodyPr>
          <a:lstStyle>
            <a:lvl1pPr lvl="0" rtl="0">
              <a:spcBef>
                <a:spcPts val="0"/>
              </a:spcBef>
              <a:spcAft>
                <a:spcPts val="0"/>
              </a:spcAft>
              <a:buNone/>
              <a:defRPr b="1" sz="1200">
                <a:solidFill>
                  <a:srgbClr val="1C304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4"/>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36" name="Google Shape;236;p34"/>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37" name="Google Shape;237;p34"/>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238" name="Google Shape;238;p34"/>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39" name="Google Shape;239;p34"/>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240" name="Google Shape;240;p34"/>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41" name="Google Shape;241;p34"/>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 3 column bullets">
  <p:cSld name="TITLE_AND_BODY_2_1_1_1_1_3_1_1">
    <p:bg>
      <p:bgPr>
        <a:solidFill>
          <a:srgbClr val="1C304A"/>
        </a:solidFill>
      </p:bgPr>
    </p:bg>
    <p:spTree>
      <p:nvGrpSpPr>
        <p:cNvPr id="242" name="Shape 242"/>
        <p:cNvGrpSpPr/>
        <p:nvPr/>
      </p:nvGrpSpPr>
      <p:grpSpPr>
        <a:xfrm>
          <a:off x="0" y="0"/>
          <a:ext cx="0" cy="0"/>
          <a:chOff x="0" y="0"/>
          <a:chExt cx="0" cy="0"/>
        </a:xfrm>
      </p:grpSpPr>
      <p:sp>
        <p:nvSpPr>
          <p:cNvPr id="243" name="Google Shape;243;p3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l">
              <a:spcBef>
                <a:spcPts val="0"/>
              </a:spcBef>
              <a:spcAft>
                <a:spcPts val="0"/>
              </a:spcAft>
              <a:buNone/>
            </a:pPr>
            <a:fld id="{00000000-1234-1234-1234-123412341234}" type="slidenum">
              <a:rPr lang="en"/>
              <a:t>‹#›</a:t>
            </a:fld>
            <a:endParaRPr/>
          </a:p>
        </p:txBody>
      </p:sp>
      <p:sp>
        <p:nvSpPr>
          <p:cNvPr id="244" name="Google Shape;244;p35"/>
          <p:cNvSpPr txBox="1"/>
          <p:nvPr>
            <p:ph type="ctrTitle"/>
          </p:nvPr>
        </p:nvSpPr>
        <p:spPr>
          <a:xfrm>
            <a:off x="718662" y="614727"/>
            <a:ext cx="7386600" cy="84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45" name="Google Shape;245;p35"/>
          <p:cNvSpPr txBox="1"/>
          <p:nvPr>
            <p:ph idx="1" type="subTitle"/>
          </p:nvPr>
        </p:nvSpPr>
        <p:spPr>
          <a:xfrm>
            <a:off x="718647" y="292250"/>
            <a:ext cx="5017500" cy="667500"/>
          </a:xfrm>
          <a:prstGeom prst="rect">
            <a:avLst/>
          </a:prstGeom>
        </p:spPr>
        <p:txBody>
          <a:bodyPr anchorCtr="0" anchor="ctr" bIns="0" lIns="0" spcFirstLastPara="1" rIns="0" wrap="square" tIns="0">
            <a:noAutofit/>
          </a:bodyPr>
          <a:lstStyle>
            <a:lvl1pPr lvl="0" rtl="0">
              <a:spcBef>
                <a:spcPts val="0"/>
              </a:spcBef>
              <a:spcAft>
                <a:spcPts val="0"/>
              </a:spcAft>
              <a:buNone/>
              <a:defRPr b="1" sz="1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35"/>
          <p:cNvSpPr txBox="1"/>
          <p:nvPr>
            <p:ph idx="2" type="body"/>
          </p:nvPr>
        </p:nvSpPr>
        <p:spPr>
          <a:xfrm>
            <a:off x="737118" y="2495159"/>
            <a:ext cx="2258100" cy="1332600"/>
          </a:xfrm>
          <a:prstGeom prst="rect">
            <a:avLst/>
          </a:prstGeom>
        </p:spPr>
        <p:txBody>
          <a:bodyPr anchorCtr="0" anchor="t" bIns="0" lIns="0" spcFirstLastPara="1" rIns="0" wrap="square" tIns="0">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47" name="Google Shape;247;p35"/>
          <p:cNvSpPr txBox="1"/>
          <p:nvPr>
            <p:ph idx="3" type="body"/>
          </p:nvPr>
        </p:nvSpPr>
        <p:spPr>
          <a:xfrm>
            <a:off x="3323393" y="2495159"/>
            <a:ext cx="2258100" cy="1332600"/>
          </a:xfrm>
          <a:prstGeom prst="rect">
            <a:avLst/>
          </a:prstGeom>
        </p:spPr>
        <p:txBody>
          <a:bodyPr anchorCtr="0" anchor="t" bIns="0" lIns="0" spcFirstLastPara="1" rIns="0" wrap="square" tIns="0">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48" name="Google Shape;248;p35"/>
          <p:cNvSpPr txBox="1"/>
          <p:nvPr>
            <p:ph idx="4" type="body"/>
          </p:nvPr>
        </p:nvSpPr>
        <p:spPr>
          <a:xfrm>
            <a:off x="5909667" y="2495159"/>
            <a:ext cx="2258100" cy="1332600"/>
          </a:xfrm>
          <a:prstGeom prst="rect">
            <a:avLst/>
          </a:prstGeom>
        </p:spPr>
        <p:txBody>
          <a:bodyPr anchorCtr="0" anchor="t" bIns="0" lIns="0" spcFirstLastPara="1" rIns="0" wrap="square" tIns="0">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49" name="Google Shape;249;p35"/>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50" name="Google Shape;250;p35"/>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251" name="Google Shape;251;p35"/>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52" name="Google Shape;252;p35"/>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253" name="Google Shape;253;p35"/>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54" name="Google Shape;254;p35"/>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9" name="Shape 259"/>
        <p:cNvGrpSpPr/>
        <p:nvPr/>
      </p:nvGrpSpPr>
      <p:grpSpPr>
        <a:xfrm>
          <a:off x="0" y="0"/>
          <a:ext cx="0" cy="0"/>
          <a:chOff x="0" y="0"/>
          <a:chExt cx="0" cy="0"/>
        </a:xfrm>
      </p:grpSpPr>
      <p:sp>
        <p:nvSpPr>
          <p:cNvPr id="260" name="Google Shape;260;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1" name="Google Shape;261;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2" name="Google Shape;26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3" name="Shape 263"/>
        <p:cNvGrpSpPr/>
        <p:nvPr/>
      </p:nvGrpSpPr>
      <p:grpSpPr>
        <a:xfrm>
          <a:off x="0" y="0"/>
          <a:ext cx="0" cy="0"/>
          <a:chOff x="0" y="0"/>
          <a:chExt cx="0" cy="0"/>
        </a:xfrm>
      </p:grpSpPr>
      <p:sp>
        <p:nvSpPr>
          <p:cNvPr id="264" name="Google Shape;264;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5" name="Google Shape;26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9" name="Google Shape;26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0" name="Shape 270"/>
        <p:cNvGrpSpPr/>
        <p:nvPr/>
      </p:nvGrpSpPr>
      <p:grpSpPr>
        <a:xfrm>
          <a:off x="0" y="0"/>
          <a:ext cx="0" cy="0"/>
          <a:chOff x="0" y="0"/>
          <a:chExt cx="0" cy="0"/>
        </a:xfrm>
      </p:grpSpPr>
      <p:sp>
        <p:nvSpPr>
          <p:cNvPr id="271" name="Google Shape;271;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2" name="Google Shape;272;p4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3" name="Google Shape;273;p4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4" name="Google Shape;27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sp>
        <p:nvSpPr>
          <p:cNvPr id="276" name="Google Shape;276;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7" name="Google Shape;27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bright">
  <p:cSld name="CUSTOM_3_1_1">
    <p:bg>
      <p:bgPr>
        <a:solidFill>
          <a:srgbClr val="00CFFF"/>
        </a:solidFill>
      </p:bgPr>
    </p:bg>
    <p:spTree>
      <p:nvGrpSpPr>
        <p:cNvPr id="20" name="Shape 20"/>
        <p:cNvGrpSpPr/>
        <p:nvPr/>
      </p:nvGrpSpPr>
      <p:grpSpPr>
        <a:xfrm>
          <a:off x="0" y="0"/>
          <a:ext cx="0" cy="0"/>
          <a:chOff x="0" y="0"/>
          <a:chExt cx="0" cy="0"/>
        </a:xfrm>
      </p:grpSpPr>
      <p:sp>
        <p:nvSpPr>
          <p:cNvPr id="21" name="Google Shape;21;p5"/>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Helvetica Neue"/>
                <a:ea typeface="Helvetica Neue"/>
                <a:cs typeface="Helvetica Neue"/>
                <a:sym typeface="Helvetica Neue"/>
              </a:rPr>
              <a:t> </a:t>
            </a:r>
            <a:endParaRPr b="1" sz="6000">
              <a:solidFill>
                <a:srgbClr val="1C304A"/>
              </a:solidFill>
              <a:latin typeface="Helvetica Neue"/>
              <a:ea typeface="Helvetica Neue"/>
              <a:cs typeface="Helvetica Neue"/>
              <a:sym typeface="Helvetica Neue"/>
            </a:endParaRPr>
          </a:p>
        </p:txBody>
      </p:sp>
      <p:sp>
        <p:nvSpPr>
          <p:cNvPr id="22" name="Google Shape;22;p5"/>
          <p:cNvSpPr txBox="1"/>
          <p:nvPr>
            <p:ph type="title"/>
          </p:nvPr>
        </p:nvSpPr>
        <p:spPr>
          <a:xfrm>
            <a:off x="457198" y="1126952"/>
            <a:ext cx="7388400" cy="2889600"/>
          </a:xfrm>
          <a:prstGeom prst="rect">
            <a:avLst/>
          </a:prstGeom>
        </p:spPr>
        <p:txBody>
          <a:bodyPr anchorCtr="0" anchor="ctr" bIns="0" lIns="0" spcFirstLastPara="1" rIns="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8" name="Shape 278"/>
        <p:cNvGrpSpPr/>
        <p:nvPr/>
      </p:nvGrpSpPr>
      <p:grpSpPr>
        <a:xfrm>
          <a:off x="0" y="0"/>
          <a:ext cx="0" cy="0"/>
          <a:chOff x="0" y="0"/>
          <a:chExt cx="0" cy="0"/>
        </a:xfrm>
      </p:grpSpPr>
      <p:sp>
        <p:nvSpPr>
          <p:cNvPr id="279" name="Google Shape;279;p4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0" name="Google Shape;280;p4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1" name="Google Shape;28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2" name="Shape 282"/>
        <p:cNvGrpSpPr/>
        <p:nvPr/>
      </p:nvGrpSpPr>
      <p:grpSpPr>
        <a:xfrm>
          <a:off x="0" y="0"/>
          <a:ext cx="0" cy="0"/>
          <a:chOff x="0" y="0"/>
          <a:chExt cx="0" cy="0"/>
        </a:xfrm>
      </p:grpSpPr>
      <p:sp>
        <p:nvSpPr>
          <p:cNvPr id="283" name="Google Shape;283;p4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84" name="Google Shape;28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5" name="Shape 285"/>
        <p:cNvGrpSpPr/>
        <p:nvPr/>
      </p:nvGrpSpPr>
      <p:grpSpPr>
        <a:xfrm>
          <a:off x="0" y="0"/>
          <a:ext cx="0" cy="0"/>
          <a:chOff x="0" y="0"/>
          <a:chExt cx="0" cy="0"/>
        </a:xfrm>
      </p:grpSpPr>
      <p:sp>
        <p:nvSpPr>
          <p:cNvPr id="286" name="Google Shape;286;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88" name="Google Shape;288;p4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9" name="Google Shape;289;p4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0" name="Google Shape;29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1" name="Shape 291"/>
        <p:cNvGrpSpPr/>
        <p:nvPr/>
      </p:nvGrpSpPr>
      <p:grpSpPr>
        <a:xfrm>
          <a:off x="0" y="0"/>
          <a:ext cx="0" cy="0"/>
          <a:chOff x="0" y="0"/>
          <a:chExt cx="0" cy="0"/>
        </a:xfrm>
      </p:grpSpPr>
      <p:sp>
        <p:nvSpPr>
          <p:cNvPr id="292" name="Google Shape;292;p4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93" name="Google Shape;29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4" name="Shape 294"/>
        <p:cNvGrpSpPr/>
        <p:nvPr/>
      </p:nvGrpSpPr>
      <p:grpSpPr>
        <a:xfrm>
          <a:off x="0" y="0"/>
          <a:ext cx="0" cy="0"/>
          <a:chOff x="0" y="0"/>
          <a:chExt cx="0" cy="0"/>
        </a:xfrm>
      </p:grpSpPr>
      <p:sp>
        <p:nvSpPr>
          <p:cNvPr id="295" name="Google Shape;295;p4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6" name="Google Shape;296;p4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97" name="Google Shape;29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8" name="Shape 298"/>
        <p:cNvGrpSpPr/>
        <p:nvPr/>
      </p:nvGrpSpPr>
      <p:grpSpPr>
        <a:xfrm>
          <a:off x="0" y="0"/>
          <a:ext cx="0" cy="0"/>
          <a:chOff x="0" y="0"/>
          <a:chExt cx="0" cy="0"/>
        </a:xfrm>
      </p:grpSpPr>
      <p:sp>
        <p:nvSpPr>
          <p:cNvPr id="299" name="Google Shape;29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1/2">
  <p:cSld name="Text + Image 1/2">
    <p:bg>
      <p:bgPr>
        <a:solidFill>
          <a:srgbClr val="1C304A"/>
        </a:solidFill>
      </p:bgPr>
    </p:bg>
    <p:spTree>
      <p:nvGrpSpPr>
        <p:cNvPr id="300" name="Shape 300"/>
        <p:cNvGrpSpPr/>
        <p:nvPr/>
      </p:nvGrpSpPr>
      <p:grpSpPr>
        <a:xfrm>
          <a:off x="0" y="0"/>
          <a:ext cx="0" cy="0"/>
          <a:chOff x="0" y="0"/>
          <a:chExt cx="0" cy="0"/>
        </a:xfrm>
      </p:grpSpPr>
      <p:sp>
        <p:nvSpPr>
          <p:cNvPr id="301" name="Google Shape;301;p48"/>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2" name="Google Shape;302;p48"/>
          <p:cNvSpPr txBox="1"/>
          <p:nvPr>
            <p:ph idx="1" type="body"/>
          </p:nvPr>
        </p:nvSpPr>
        <p:spPr>
          <a:xfrm>
            <a:off x="677116" y="1850823"/>
            <a:ext cx="3249900" cy="2148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20000"/>
              </a:lnSpc>
              <a:spcBef>
                <a:spcPts val="9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3" name="Google Shape;303;p48"/>
          <p:cNvSpPr txBox="1"/>
          <p:nvPr>
            <p:ph idx="12" type="sldNum"/>
          </p:nvPr>
        </p:nvSpPr>
        <p:spPr>
          <a:xfrm>
            <a:off x="4569619" y="4905375"/>
            <a:ext cx="1102200" cy="1172400"/>
          </a:xfrm>
          <a:prstGeom prst="rect">
            <a:avLst/>
          </a:prstGeom>
          <a:noFill/>
          <a:ln>
            <a:noFill/>
          </a:ln>
        </p:spPr>
        <p:txBody>
          <a:bodyPr anchorCtr="0" anchor="t" bIns="19050" lIns="19050" spcFirstLastPara="1" rIns="19050" wrap="square" tIns="19050">
            <a:normAutofit/>
          </a:bodyPr>
          <a:lstStyle>
            <a:lvl1pPr indent="0" lvl="0"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b="0" sz="1000">
              <a:solidFill>
                <a:schemeClr val="dk2"/>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LG quote">
  <p:cSld name="TITLE_AND_BODY_2_1_1_1">
    <p:bg>
      <p:bgPr>
        <a:solidFill>
          <a:srgbClr val="FFFFFF"/>
        </a:solidFill>
      </p:bgPr>
    </p:bg>
    <p:spTree>
      <p:nvGrpSpPr>
        <p:cNvPr id="304" name="Shape 304"/>
        <p:cNvGrpSpPr/>
        <p:nvPr/>
      </p:nvGrpSpPr>
      <p:grpSpPr>
        <a:xfrm>
          <a:off x="0" y="0"/>
          <a:ext cx="0" cy="0"/>
          <a:chOff x="0" y="0"/>
          <a:chExt cx="0" cy="0"/>
        </a:xfrm>
      </p:grpSpPr>
      <p:sp>
        <p:nvSpPr>
          <p:cNvPr id="305" name="Google Shape;305;p49"/>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06" name="Google Shape;306;p49"/>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1 column 1">
  <p:cSld name="Dark - 1 column">
    <p:bg>
      <p:bgPr>
        <a:solidFill>
          <a:srgbClr val="1C304A"/>
        </a:solidFill>
      </p:bgPr>
    </p:bg>
    <p:spTree>
      <p:nvGrpSpPr>
        <p:cNvPr id="307" name="Shape 307"/>
        <p:cNvGrpSpPr/>
        <p:nvPr/>
      </p:nvGrpSpPr>
      <p:grpSpPr>
        <a:xfrm>
          <a:off x="0" y="0"/>
          <a:ext cx="0" cy="0"/>
          <a:chOff x="0" y="0"/>
          <a:chExt cx="0" cy="0"/>
        </a:xfrm>
      </p:grpSpPr>
      <p:sp>
        <p:nvSpPr>
          <p:cNvPr id="308" name="Google Shape;308;p50"/>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rmAutofit/>
          </a:bodyPr>
          <a:lstStyle>
            <a:lvl1pPr indent="0" lvl="0" marL="0" marR="0" rtl="0" algn="l">
              <a:lnSpc>
                <a:spcPct val="100000"/>
              </a:lnSpc>
              <a:spcBef>
                <a:spcPts val="0"/>
              </a:spcBef>
              <a:spcAft>
                <a:spcPts val="0"/>
              </a:spcAft>
              <a:buClr>
                <a:srgbClr val="00CFFF"/>
              </a:buClr>
              <a:buSzPts val="2800"/>
              <a:buFont typeface="Helvetica Neue"/>
              <a:buNone/>
              <a:defRPr b="1" i="0" sz="26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309" name="Google Shape;309;p50"/>
          <p:cNvSpPr txBox="1"/>
          <p:nvPr>
            <p:ph idx="1" type="body"/>
          </p:nvPr>
        </p:nvSpPr>
        <p:spPr>
          <a:xfrm>
            <a:off x="623399" y="1654657"/>
            <a:ext cx="78915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9pPr>
          </a:lstStyle>
          <a:p/>
        </p:txBody>
      </p:sp>
      <p:sp>
        <p:nvSpPr>
          <p:cNvPr id="310" name="Google Shape;310;p50"/>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rmAutofit lnSpcReduction="20000"/>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LG quote 1">
  <p:cSld name="TITLE_AND_BODY_2_1_1_1_1">
    <p:bg>
      <p:bgPr>
        <a:solidFill>
          <a:srgbClr val="FFFFFF"/>
        </a:solidFill>
      </p:bgPr>
    </p:bg>
    <p:spTree>
      <p:nvGrpSpPr>
        <p:cNvPr id="311" name="Shape 311"/>
        <p:cNvGrpSpPr/>
        <p:nvPr/>
      </p:nvGrpSpPr>
      <p:grpSpPr>
        <a:xfrm>
          <a:off x="0" y="0"/>
          <a:ext cx="0" cy="0"/>
          <a:chOff x="0" y="0"/>
          <a:chExt cx="0" cy="0"/>
        </a:xfrm>
      </p:grpSpPr>
      <p:sp>
        <p:nvSpPr>
          <p:cNvPr id="312" name="Google Shape;312;p51"/>
          <p:cNvSpPr txBox="1"/>
          <p:nvPr>
            <p:ph type="ctrTitle"/>
          </p:nvPr>
        </p:nvSpPr>
        <p:spPr>
          <a:xfrm>
            <a:off x="712850" y="536207"/>
            <a:ext cx="7386600" cy="3732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13" name="Google Shape;313;p51"/>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dark ">
  <p:cSld name="CUSTOM_4_1">
    <p:bg>
      <p:bgPr>
        <a:solidFill>
          <a:srgbClr val="1C304A"/>
        </a:solidFill>
      </p:bgPr>
    </p:bg>
    <p:spTree>
      <p:nvGrpSpPr>
        <p:cNvPr id="23" name="Shape 23"/>
        <p:cNvGrpSpPr/>
        <p:nvPr/>
      </p:nvGrpSpPr>
      <p:grpSpPr>
        <a:xfrm>
          <a:off x="0" y="0"/>
          <a:ext cx="0" cy="0"/>
          <a:chOff x="0" y="0"/>
          <a:chExt cx="0" cy="0"/>
        </a:xfrm>
      </p:grpSpPr>
      <p:sp>
        <p:nvSpPr>
          <p:cNvPr id="24" name="Google Shape;24;p6"/>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00CFFF"/>
                </a:solidFill>
                <a:latin typeface="Helvetica Neue"/>
                <a:ea typeface="Helvetica Neue"/>
                <a:cs typeface="Helvetica Neue"/>
                <a:sym typeface="Helvetica Neue"/>
              </a:rPr>
              <a:t> </a:t>
            </a:r>
            <a:endParaRPr b="1" sz="6000">
              <a:solidFill>
                <a:srgbClr val="00CFFF"/>
              </a:solidFill>
              <a:latin typeface="Helvetica Neue"/>
              <a:ea typeface="Helvetica Neue"/>
              <a:cs typeface="Helvetica Neue"/>
              <a:sym typeface="Helvetica Neue"/>
            </a:endParaRPr>
          </a:p>
        </p:txBody>
      </p:sp>
      <p:sp>
        <p:nvSpPr>
          <p:cNvPr id="25" name="Google Shape;25;p6"/>
          <p:cNvSpPr txBox="1"/>
          <p:nvPr>
            <p:ph type="title"/>
          </p:nvPr>
        </p:nvSpPr>
        <p:spPr>
          <a:xfrm>
            <a:off x="457198" y="1126952"/>
            <a:ext cx="7388400" cy="2889600"/>
          </a:xfrm>
          <a:prstGeom prst="rect">
            <a:avLst/>
          </a:prstGeom>
        </p:spPr>
        <p:txBody>
          <a:bodyPr anchorCtr="0" anchor="ctr" bIns="0" lIns="0" spcFirstLastPara="1" rIns="0" wrap="square" tIns="0">
            <a:noAutofit/>
          </a:bodyPr>
          <a:lstStyle>
            <a:lvl1pPr lvl="0" rtl="0">
              <a:spcBef>
                <a:spcPts val="0"/>
              </a:spcBef>
              <a:spcAft>
                <a:spcPts val="0"/>
              </a:spcAft>
              <a:buNone/>
              <a:defRPr sz="6000">
                <a:solidFill>
                  <a:srgbClr val="00CFFF"/>
                </a:solidFill>
              </a:defRPr>
            </a:lvl1pPr>
            <a:lvl2pPr lvl="1" rtl="0">
              <a:spcBef>
                <a:spcPts val="0"/>
              </a:spcBef>
              <a:spcAft>
                <a:spcPts val="0"/>
              </a:spcAft>
              <a:buNone/>
              <a:defRPr sz="6000">
                <a:solidFill>
                  <a:srgbClr val="00CFFF"/>
                </a:solidFill>
              </a:defRPr>
            </a:lvl2pPr>
            <a:lvl3pPr lvl="2" rtl="0">
              <a:spcBef>
                <a:spcPts val="0"/>
              </a:spcBef>
              <a:spcAft>
                <a:spcPts val="0"/>
              </a:spcAft>
              <a:buNone/>
              <a:defRPr sz="6000">
                <a:solidFill>
                  <a:srgbClr val="00CFFF"/>
                </a:solidFill>
              </a:defRPr>
            </a:lvl3pPr>
            <a:lvl4pPr lvl="3" rtl="0">
              <a:spcBef>
                <a:spcPts val="0"/>
              </a:spcBef>
              <a:spcAft>
                <a:spcPts val="0"/>
              </a:spcAft>
              <a:buNone/>
              <a:defRPr sz="6000">
                <a:solidFill>
                  <a:srgbClr val="00CFFF"/>
                </a:solidFill>
              </a:defRPr>
            </a:lvl4pPr>
            <a:lvl5pPr lvl="4" rtl="0">
              <a:spcBef>
                <a:spcPts val="0"/>
              </a:spcBef>
              <a:spcAft>
                <a:spcPts val="0"/>
              </a:spcAft>
              <a:buNone/>
              <a:defRPr sz="6000">
                <a:solidFill>
                  <a:srgbClr val="00CFFF"/>
                </a:solidFill>
              </a:defRPr>
            </a:lvl5pPr>
            <a:lvl6pPr lvl="5" rtl="0">
              <a:spcBef>
                <a:spcPts val="0"/>
              </a:spcBef>
              <a:spcAft>
                <a:spcPts val="0"/>
              </a:spcAft>
              <a:buNone/>
              <a:defRPr sz="6000">
                <a:solidFill>
                  <a:srgbClr val="00CFFF"/>
                </a:solidFill>
              </a:defRPr>
            </a:lvl6pPr>
            <a:lvl7pPr lvl="6" rtl="0">
              <a:spcBef>
                <a:spcPts val="0"/>
              </a:spcBef>
              <a:spcAft>
                <a:spcPts val="0"/>
              </a:spcAft>
              <a:buNone/>
              <a:defRPr sz="6000">
                <a:solidFill>
                  <a:srgbClr val="00CFFF"/>
                </a:solidFill>
              </a:defRPr>
            </a:lvl7pPr>
            <a:lvl8pPr lvl="7" rtl="0">
              <a:spcBef>
                <a:spcPts val="0"/>
              </a:spcBef>
              <a:spcAft>
                <a:spcPts val="0"/>
              </a:spcAft>
              <a:buNone/>
              <a:defRPr sz="6000">
                <a:solidFill>
                  <a:srgbClr val="00CFFF"/>
                </a:solidFill>
              </a:defRPr>
            </a:lvl8pPr>
            <a:lvl9pPr lvl="8" rtl="0">
              <a:spcBef>
                <a:spcPts val="0"/>
              </a:spcBef>
              <a:spcAft>
                <a:spcPts val="0"/>
              </a:spcAft>
              <a:buNone/>
              <a:defRPr sz="6000">
                <a:solidFill>
                  <a:srgbClr val="00CFFF"/>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Blue 1">
  <p:cSld name="Divider Dark Blue">
    <p:bg>
      <p:bgPr>
        <a:solidFill>
          <a:srgbClr val="1C304A"/>
        </a:solidFill>
      </p:bgPr>
    </p:bg>
    <p:spTree>
      <p:nvGrpSpPr>
        <p:cNvPr id="314" name="Shape 314"/>
        <p:cNvGrpSpPr/>
        <p:nvPr/>
      </p:nvGrpSpPr>
      <p:grpSpPr>
        <a:xfrm>
          <a:off x="0" y="0"/>
          <a:ext cx="0" cy="0"/>
          <a:chOff x="0" y="0"/>
          <a:chExt cx="0" cy="0"/>
        </a:xfrm>
      </p:grpSpPr>
      <p:sp>
        <p:nvSpPr>
          <p:cNvPr id="315" name="Google Shape;315;p52"/>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rmAutofit lnSpcReduction="20000"/>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16" name="Google Shape;316;p52"/>
          <p:cNvSpPr txBox="1"/>
          <p:nvPr>
            <p:ph type="ctrTitle"/>
          </p:nvPr>
        </p:nvSpPr>
        <p:spPr>
          <a:xfrm>
            <a:off x="712850" y="536206"/>
            <a:ext cx="7386600" cy="37329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rgbClr val="00CFFF"/>
              </a:buClr>
              <a:buSzPts val="2800"/>
              <a:buFont typeface="Helvetica Neue"/>
              <a:buNone/>
              <a:defRPr b="1" i="0" sz="60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6000">
                <a:solidFill>
                  <a:srgbClr val="1C304A"/>
                </a:solidFill>
              </a:defRPr>
            </a:lvl2pPr>
            <a:lvl3pPr indent="0" lvl="2" rtl="0" algn="ctr">
              <a:spcBef>
                <a:spcPts val="0"/>
              </a:spcBef>
              <a:spcAft>
                <a:spcPts val="0"/>
              </a:spcAft>
              <a:buClr>
                <a:srgbClr val="1C304A"/>
              </a:buClr>
              <a:buSzPts val="2800"/>
              <a:buFont typeface="Arial"/>
              <a:buNone/>
              <a:defRPr sz="6000">
                <a:solidFill>
                  <a:srgbClr val="1C304A"/>
                </a:solidFill>
              </a:defRPr>
            </a:lvl3pPr>
            <a:lvl4pPr indent="0" lvl="3" rtl="0" algn="ctr">
              <a:spcBef>
                <a:spcPts val="0"/>
              </a:spcBef>
              <a:spcAft>
                <a:spcPts val="0"/>
              </a:spcAft>
              <a:buClr>
                <a:srgbClr val="1C304A"/>
              </a:buClr>
              <a:buSzPts val="2800"/>
              <a:buFont typeface="Arial"/>
              <a:buNone/>
              <a:defRPr sz="6000">
                <a:solidFill>
                  <a:srgbClr val="1C304A"/>
                </a:solidFill>
              </a:defRPr>
            </a:lvl4pPr>
            <a:lvl5pPr indent="0" lvl="4" rtl="0" algn="ctr">
              <a:spcBef>
                <a:spcPts val="0"/>
              </a:spcBef>
              <a:spcAft>
                <a:spcPts val="0"/>
              </a:spcAft>
              <a:buClr>
                <a:srgbClr val="1C304A"/>
              </a:buClr>
              <a:buSzPts val="2800"/>
              <a:buFont typeface="Arial"/>
              <a:buNone/>
              <a:defRPr sz="6000">
                <a:solidFill>
                  <a:srgbClr val="1C304A"/>
                </a:solidFill>
              </a:defRPr>
            </a:lvl5pPr>
            <a:lvl6pPr indent="0" lvl="5" rtl="0" algn="ctr">
              <a:spcBef>
                <a:spcPts val="0"/>
              </a:spcBef>
              <a:spcAft>
                <a:spcPts val="0"/>
              </a:spcAft>
              <a:buClr>
                <a:srgbClr val="1C304A"/>
              </a:buClr>
              <a:buSzPts val="2800"/>
              <a:buFont typeface="Arial"/>
              <a:buNone/>
              <a:defRPr sz="6000">
                <a:solidFill>
                  <a:srgbClr val="1C304A"/>
                </a:solidFill>
              </a:defRPr>
            </a:lvl6pPr>
            <a:lvl7pPr indent="0" lvl="6" rtl="0" algn="ctr">
              <a:spcBef>
                <a:spcPts val="0"/>
              </a:spcBef>
              <a:spcAft>
                <a:spcPts val="0"/>
              </a:spcAft>
              <a:buClr>
                <a:srgbClr val="1C304A"/>
              </a:buClr>
              <a:buSzPts val="2800"/>
              <a:buFont typeface="Arial"/>
              <a:buNone/>
              <a:defRPr sz="6000">
                <a:solidFill>
                  <a:srgbClr val="1C304A"/>
                </a:solidFill>
              </a:defRPr>
            </a:lvl7pPr>
            <a:lvl8pPr indent="0" lvl="7" rtl="0" algn="ctr">
              <a:spcBef>
                <a:spcPts val="0"/>
              </a:spcBef>
              <a:spcAft>
                <a:spcPts val="0"/>
              </a:spcAft>
              <a:buClr>
                <a:srgbClr val="1C304A"/>
              </a:buClr>
              <a:buSzPts val="2800"/>
              <a:buFont typeface="Arial"/>
              <a:buNone/>
              <a:defRPr sz="6000">
                <a:solidFill>
                  <a:srgbClr val="1C304A"/>
                </a:solidFill>
              </a:defRPr>
            </a:lvl8pPr>
            <a:lvl9pPr indent="0" lvl="8" rtl="0" algn="ctr">
              <a:spcBef>
                <a:spcPts val="0"/>
              </a:spcBef>
              <a:spcAft>
                <a:spcPts val="0"/>
              </a:spcAft>
              <a:buClr>
                <a:srgbClr val="1C304A"/>
              </a:buClr>
              <a:buSzPts val="2800"/>
              <a:buFont typeface="Arial"/>
              <a:buNone/>
              <a:defRPr sz="6000">
                <a:solidFill>
                  <a:srgbClr val="1C304A"/>
                </a:solidFill>
              </a:defRPr>
            </a:lvl9pPr>
          </a:lstStyle>
          <a:p/>
        </p:txBody>
      </p:sp>
      <p:sp>
        <p:nvSpPr>
          <p:cNvPr id="317" name="Google Shape;317;p52"/>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rmAutofit/>
          </a:bodyPr>
          <a:lstStyle>
            <a:lvl1pPr indent="0" lvl="0" marL="0" marR="0" rtl="0" algn="l">
              <a:lnSpc>
                <a:spcPct val="115000"/>
              </a:lnSpc>
              <a:spcBef>
                <a:spcPts val="0"/>
              </a:spcBef>
              <a:spcAft>
                <a:spcPts val="0"/>
              </a:spcAft>
              <a:buClr>
                <a:srgbClr val="FFFFFF"/>
              </a:buClr>
              <a:buSzPts val="18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l">
              <a:lnSpc>
                <a:spcPct val="115000"/>
              </a:lnSpc>
              <a:spcBef>
                <a:spcPts val="1600"/>
              </a:spcBef>
              <a:spcAft>
                <a:spcPts val="0"/>
              </a:spcAft>
              <a:buClr>
                <a:srgbClr val="000000"/>
              </a:buClr>
              <a:buSzPts val="1400"/>
              <a:buFont typeface="Helvetica Neue"/>
              <a:buNone/>
              <a:defRPr b="1" i="0" sz="1400" u="none" cap="none" strike="noStrike">
                <a:solidFill>
                  <a:srgbClr val="000000"/>
                </a:solidFill>
                <a:latin typeface="Helvetica Neue"/>
                <a:ea typeface="Helvetica Neue"/>
                <a:cs typeface="Helvetica Neue"/>
                <a:sym typeface="Helvetica Neue"/>
              </a:defRPr>
            </a:lvl2pPr>
            <a:lvl3pPr indent="0" lvl="2" marL="0" marR="0" rtl="0" algn="l">
              <a:lnSpc>
                <a:spcPct val="115000"/>
              </a:lnSpc>
              <a:spcBef>
                <a:spcPts val="1600"/>
              </a:spcBef>
              <a:spcAft>
                <a:spcPts val="0"/>
              </a:spcAft>
              <a:buClr>
                <a:srgbClr val="000000"/>
              </a:buClr>
              <a:buSzPts val="1400"/>
              <a:buFont typeface="Helvetica Neue"/>
              <a:buNone/>
              <a:defRPr b="1" i="0" sz="1400" u="none" cap="none" strike="noStrike">
                <a:solidFill>
                  <a:srgbClr val="000000"/>
                </a:solidFill>
                <a:latin typeface="Helvetica Neue"/>
                <a:ea typeface="Helvetica Neue"/>
                <a:cs typeface="Helvetica Neue"/>
                <a:sym typeface="Helvetica Neue"/>
              </a:defRPr>
            </a:lvl3pPr>
            <a:lvl4pPr indent="0" lvl="3" marL="0" marR="0" rtl="0" algn="l">
              <a:lnSpc>
                <a:spcPct val="115000"/>
              </a:lnSpc>
              <a:spcBef>
                <a:spcPts val="1600"/>
              </a:spcBef>
              <a:spcAft>
                <a:spcPts val="0"/>
              </a:spcAft>
              <a:buClr>
                <a:srgbClr val="000000"/>
              </a:buClr>
              <a:buSzPts val="1400"/>
              <a:buFont typeface="Helvetica Neue"/>
              <a:buNone/>
              <a:defRPr b="1" i="0" sz="1200" u="none" cap="none" strike="noStrike">
                <a:solidFill>
                  <a:srgbClr val="000000"/>
                </a:solidFill>
                <a:latin typeface="Helvetica Neue"/>
                <a:ea typeface="Helvetica Neue"/>
                <a:cs typeface="Helvetica Neue"/>
                <a:sym typeface="Helvetica Neue"/>
              </a:defRPr>
            </a:lvl4pPr>
            <a:lvl5pPr indent="0" lvl="4" marL="0" marR="0" rtl="0" algn="l">
              <a:lnSpc>
                <a:spcPct val="115000"/>
              </a:lnSpc>
              <a:spcBef>
                <a:spcPts val="1600"/>
              </a:spcBef>
              <a:spcAft>
                <a:spcPts val="0"/>
              </a:spcAft>
              <a:buClr>
                <a:srgbClr val="000000"/>
              </a:buClr>
              <a:buSzPts val="14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115000"/>
              </a:lnSpc>
              <a:spcBef>
                <a:spcPts val="1600"/>
              </a:spcBef>
              <a:spcAft>
                <a:spcPts val="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115000"/>
              </a:lnSpc>
              <a:spcBef>
                <a:spcPts val="1600"/>
              </a:spcBef>
              <a:spcAft>
                <a:spcPts val="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115000"/>
              </a:lnSpc>
              <a:spcBef>
                <a:spcPts val="1600"/>
              </a:spcBef>
              <a:spcAft>
                <a:spcPts val="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115000"/>
              </a:lnSpc>
              <a:spcBef>
                <a:spcPts val="1600"/>
              </a:spcBef>
              <a:spcAft>
                <a:spcPts val="1600"/>
              </a:spcAft>
              <a:buClr>
                <a:srgbClr val="000000"/>
              </a:buClr>
              <a:buSzPts val="1400"/>
              <a:buFont typeface="Helvetica Neue"/>
              <a:buNone/>
              <a:defRPr b="1" i="0" sz="800" u="none" cap="none" strike="noStrike">
                <a:solidFill>
                  <a:srgbClr val="000000"/>
                </a:solidFill>
                <a:latin typeface="Helvetica Neue"/>
                <a:ea typeface="Helvetica Neue"/>
                <a:cs typeface="Helvetica Neue"/>
                <a:sym typeface="Helvetica Neue"/>
              </a:defRPr>
            </a:lvl9pPr>
          </a:lstStyle>
          <a:p/>
        </p:txBody>
      </p:sp>
      <p:sp>
        <p:nvSpPr>
          <p:cNvPr id="318" name="Google Shape;318;p52"/>
          <p:cNvSpPr/>
          <p:nvPr/>
        </p:nvSpPr>
        <p:spPr>
          <a:xfrm>
            <a:off x="825504" y="4566349"/>
            <a:ext cx="201300" cy="2013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ext 2 col" showMasterSp="0">
  <p:cSld name="Long text 2 col">
    <p:bg>
      <p:bgPr>
        <a:solidFill>
          <a:srgbClr val="FEFDFD"/>
        </a:solidFill>
      </p:bgPr>
    </p:bg>
    <p:spTree>
      <p:nvGrpSpPr>
        <p:cNvPr id="319" name="Shape 319"/>
        <p:cNvGrpSpPr/>
        <p:nvPr/>
      </p:nvGrpSpPr>
      <p:grpSpPr>
        <a:xfrm>
          <a:off x="0" y="0"/>
          <a:ext cx="0" cy="0"/>
          <a:chOff x="0" y="0"/>
          <a:chExt cx="0" cy="0"/>
        </a:xfrm>
      </p:grpSpPr>
      <p:sp>
        <p:nvSpPr>
          <p:cNvPr id="320" name="Google Shape;320;p53"/>
          <p:cNvSpPr txBox="1"/>
          <p:nvPr>
            <p:ph idx="1" type="body"/>
          </p:nvPr>
        </p:nvSpPr>
        <p:spPr>
          <a:xfrm>
            <a:off x="692583" y="1502021"/>
            <a:ext cx="7758900" cy="30873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20000"/>
              </a:lnSpc>
              <a:spcBef>
                <a:spcPts val="900"/>
              </a:spcBef>
              <a:spcAft>
                <a:spcPts val="0"/>
              </a:spcAft>
              <a:buClr>
                <a:srgbClr val="1C304A"/>
              </a:buClr>
              <a:buSzPts val="1800"/>
              <a:buFont typeface="Helvetica Neue"/>
              <a:buNone/>
              <a:defRPr b="0" i="0" sz="9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1" name="Google Shape;321;p53"/>
          <p:cNvSpPr txBox="1"/>
          <p:nvPr>
            <p:ph idx="2" type="body"/>
          </p:nvPr>
        </p:nvSpPr>
        <p:spPr>
          <a:xfrm>
            <a:off x="671454" y="649995"/>
            <a:ext cx="6856800" cy="4953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2" name="Google Shape;322;p53"/>
          <p:cNvSpPr txBox="1"/>
          <p:nvPr>
            <p:ph idx="12" type="sldNum"/>
          </p:nvPr>
        </p:nvSpPr>
        <p:spPr>
          <a:xfrm>
            <a:off x="4569619" y="4905375"/>
            <a:ext cx="154200" cy="157200"/>
          </a:xfrm>
          <a:prstGeom prst="rect">
            <a:avLst/>
          </a:prstGeom>
          <a:noFill/>
          <a:ln>
            <a:noFill/>
          </a:ln>
        </p:spPr>
        <p:txBody>
          <a:bodyPr anchorCtr="0" anchor="t" bIns="19050" lIns="19050" spcFirstLastPara="1" rIns="19050" wrap="square" tIns="19050">
            <a:normAutofit fontScale="92500" lnSpcReduction="20000"/>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323" name="Shape 323"/>
        <p:cNvGrpSpPr/>
        <p:nvPr/>
      </p:nvGrpSpPr>
      <p:grpSpPr>
        <a:xfrm>
          <a:off x="0" y="0"/>
          <a:ext cx="0" cy="0"/>
          <a:chOff x="0" y="0"/>
          <a:chExt cx="0" cy="0"/>
        </a:xfrm>
      </p:grpSpPr>
      <p:sp>
        <p:nvSpPr>
          <p:cNvPr id="324" name="Google Shape;324;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5" name="Google Shape;325;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6" name="Google Shape;326;p54"/>
          <p:cNvSpPr txBox="1"/>
          <p:nvPr>
            <p:ph idx="12" type="sldNum"/>
          </p:nvPr>
        </p:nvSpPr>
        <p:spPr>
          <a:xfrm>
            <a:off x="8472458" y="4663217"/>
            <a:ext cx="548700" cy="393600"/>
          </a:xfrm>
          <a:prstGeom prst="rect">
            <a:avLst/>
          </a:prstGeom>
        </p:spPr>
        <p:txBody>
          <a:bodyPr anchorCtr="0" anchor="ctr" bIns="34275" lIns="34275" spcFirstLastPara="1" rIns="34275" wrap="square" tIns="34275">
            <a:norm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p:cSld name="TITLE_AND_BODY_2_1_1_1_1_1">
    <p:bg>
      <p:bgPr>
        <a:solidFill>
          <a:srgbClr val="FFFFFF"/>
        </a:solidFill>
      </p:bgPr>
    </p:bg>
    <p:spTree>
      <p:nvGrpSpPr>
        <p:cNvPr id="327" name="Shape 327"/>
        <p:cNvGrpSpPr/>
        <p:nvPr/>
      </p:nvGrpSpPr>
      <p:grpSpPr>
        <a:xfrm>
          <a:off x="0" y="0"/>
          <a:ext cx="0" cy="0"/>
          <a:chOff x="0" y="0"/>
          <a:chExt cx="0" cy="0"/>
        </a:xfrm>
      </p:grpSpPr>
      <p:sp>
        <p:nvSpPr>
          <p:cNvPr id="328" name="Google Shape;328;p55"/>
          <p:cNvSpPr txBox="1"/>
          <p:nvPr>
            <p:ph type="ctrTitle"/>
          </p:nvPr>
        </p:nvSpPr>
        <p:spPr>
          <a:xfrm>
            <a:off x="841248" y="704088"/>
            <a:ext cx="7425000" cy="82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329" name="Google Shape;329;p55"/>
          <p:cNvSpPr txBox="1"/>
          <p:nvPr>
            <p:ph idx="1" type="body"/>
          </p:nvPr>
        </p:nvSpPr>
        <p:spPr>
          <a:xfrm>
            <a:off x="841248" y="2020824"/>
            <a:ext cx="3617700" cy="263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30" name="Google Shape;330;p55"/>
          <p:cNvSpPr txBox="1"/>
          <p:nvPr>
            <p:ph idx="2" type="body"/>
          </p:nvPr>
        </p:nvSpPr>
        <p:spPr>
          <a:xfrm>
            <a:off x="4773168" y="2020824"/>
            <a:ext cx="3617700" cy="263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31" name="Google Shape;331;p55"/>
          <p:cNvSpPr txBox="1"/>
          <p:nvPr>
            <p:ph idx="3" type="subTitle"/>
          </p:nvPr>
        </p:nvSpPr>
        <p:spPr>
          <a:xfrm>
            <a:off x="841248" y="384048"/>
            <a:ext cx="7470600" cy="3108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ight">
  <p:cSld name="TITLE_AND_BODY_2_1_1_1_1_2">
    <p:bg>
      <p:bgPr>
        <a:solidFill>
          <a:srgbClr val="FFFFFF"/>
        </a:solidFill>
      </p:bgPr>
    </p:bg>
    <p:spTree>
      <p:nvGrpSpPr>
        <p:cNvPr id="332" name="Shape 332"/>
        <p:cNvGrpSpPr/>
        <p:nvPr/>
      </p:nvGrpSpPr>
      <p:grpSpPr>
        <a:xfrm>
          <a:off x="0" y="0"/>
          <a:ext cx="0" cy="0"/>
          <a:chOff x="0" y="0"/>
          <a:chExt cx="0" cy="0"/>
        </a:xfrm>
      </p:grpSpPr>
      <p:sp>
        <p:nvSpPr>
          <p:cNvPr id="333" name="Google Shape;333;p56"/>
          <p:cNvSpPr txBox="1"/>
          <p:nvPr>
            <p:ph type="ctrTitle"/>
          </p:nvPr>
        </p:nvSpPr>
        <p:spPr>
          <a:xfrm>
            <a:off x="841248" y="384048"/>
            <a:ext cx="7386600" cy="844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334" name="Google Shape;334;p56"/>
          <p:cNvSpPr txBox="1"/>
          <p:nvPr>
            <p:ph idx="1" type="body"/>
          </p:nvPr>
        </p:nvSpPr>
        <p:spPr>
          <a:xfrm>
            <a:off x="841248" y="1709928"/>
            <a:ext cx="7802100" cy="3045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1C304A"/>
              </a:buClr>
              <a:buSzPts val="1800"/>
              <a:buChar char="●"/>
              <a:defRPr sz="1800">
                <a:solidFill>
                  <a:srgbClr val="1C304A"/>
                </a:solidFill>
              </a:defRPr>
            </a:lvl1pPr>
            <a:lvl2pPr indent="-342900" lvl="1" marL="914400" rtl="0" algn="l">
              <a:lnSpc>
                <a:spcPct val="115000"/>
              </a:lnSpc>
              <a:spcBef>
                <a:spcPts val="1600"/>
              </a:spcBef>
              <a:spcAft>
                <a:spcPts val="0"/>
              </a:spcAft>
              <a:buClr>
                <a:srgbClr val="1C304A"/>
              </a:buClr>
              <a:buSzPts val="1800"/>
              <a:buChar char="○"/>
              <a:defRPr sz="1800">
                <a:solidFill>
                  <a:srgbClr val="1C304A"/>
                </a:solidFill>
              </a:defRPr>
            </a:lvl2pPr>
            <a:lvl3pPr indent="-342900" lvl="2" marL="1371600" rtl="0" algn="l">
              <a:lnSpc>
                <a:spcPct val="115000"/>
              </a:lnSpc>
              <a:spcBef>
                <a:spcPts val="1600"/>
              </a:spcBef>
              <a:spcAft>
                <a:spcPts val="0"/>
              </a:spcAft>
              <a:buClr>
                <a:srgbClr val="1C304A"/>
              </a:buClr>
              <a:buSzPts val="1800"/>
              <a:buChar char="■"/>
              <a:defRPr sz="1800">
                <a:solidFill>
                  <a:srgbClr val="1C304A"/>
                </a:solidFill>
              </a:defRPr>
            </a:lvl3pPr>
            <a:lvl4pPr indent="-342900" lvl="3" marL="1828800" rtl="0" algn="l">
              <a:lnSpc>
                <a:spcPct val="115000"/>
              </a:lnSpc>
              <a:spcBef>
                <a:spcPts val="1600"/>
              </a:spcBef>
              <a:spcAft>
                <a:spcPts val="0"/>
              </a:spcAft>
              <a:buClr>
                <a:srgbClr val="1C304A"/>
              </a:buClr>
              <a:buSzPts val="1800"/>
              <a:buChar char="●"/>
              <a:defRPr sz="1800">
                <a:solidFill>
                  <a:srgbClr val="1C304A"/>
                </a:solidFill>
              </a:defRPr>
            </a:lvl4pPr>
            <a:lvl5pPr indent="-342900" lvl="4" marL="2286000" rtl="0" algn="l">
              <a:lnSpc>
                <a:spcPct val="115000"/>
              </a:lnSpc>
              <a:spcBef>
                <a:spcPts val="1600"/>
              </a:spcBef>
              <a:spcAft>
                <a:spcPts val="0"/>
              </a:spcAft>
              <a:buClr>
                <a:srgbClr val="1C304A"/>
              </a:buClr>
              <a:buSzPts val="1800"/>
              <a:buChar char="○"/>
              <a:defRPr sz="1800">
                <a:solidFill>
                  <a:srgbClr val="1C304A"/>
                </a:solidFill>
              </a:defRPr>
            </a:lvl5pPr>
            <a:lvl6pPr indent="-342900" lvl="5" marL="2743200" rtl="0" algn="l">
              <a:lnSpc>
                <a:spcPct val="115000"/>
              </a:lnSpc>
              <a:spcBef>
                <a:spcPts val="1600"/>
              </a:spcBef>
              <a:spcAft>
                <a:spcPts val="0"/>
              </a:spcAft>
              <a:buClr>
                <a:srgbClr val="1C304A"/>
              </a:buClr>
              <a:buSzPts val="1800"/>
              <a:buChar char="■"/>
              <a:defRPr sz="1800">
                <a:solidFill>
                  <a:srgbClr val="1C304A"/>
                </a:solidFill>
              </a:defRPr>
            </a:lvl6pPr>
            <a:lvl7pPr indent="-342900" lvl="6" marL="3200400" rtl="0" algn="l">
              <a:lnSpc>
                <a:spcPct val="115000"/>
              </a:lnSpc>
              <a:spcBef>
                <a:spcPts val="1600"/>
              </a:spcBef>
              <a:spcAft>
                <a:spcPts val="0"/>
              </a:spcAft>
              <a:buClr>
                <a:srgbClr val="1C304A"/>
              </a:buClr>
              <a:buSzPts val="1800"/>
              <a:buChar char="●"/>
              <a:defRPr sz="1800">
                <a:solidFill>
                  <a:srgbClr val="1C304A"/>
                </a:solidFill>
              </a:defRPr>
            </a:lvl7pPr>
            <a:lvl8pPr indent="-342900" lvl="7" marL="3657600" rtl="0" algn="l">
              <a:lnSpc>
                <a:spcPct val="115000"/>
              </a:lnSpc>
              <a:spcBef>
                <a:spcPts val="1600"/>
              </a:spcBef>
              <a:spcAft>
                <a:spcPts val="0"/>
              </a:spcAft>
              <a:buClr>
                <a:srgbClr val="1C304A"/>
              </a:buClr>
              <a:buSzPts val="1800"/>
              <a:buChar char="○"/>
              <a:defRPr sz="1800">
                <a:solidFill>
                  <a:srgbClr val="1C304A"/>
                </a:solidFill>
              </a:defRPr>
            </a:lvl8pPr>
            <a:lvl9pPr indent="-342900" lvl="8" marL="4114800" rtl="0" algn="l">
              <a:lnSpc>
                <a:spcPct val="115000"/>
              </a:lnSpc>
              <a:spcBef>
                <a:spcPts val="1600"/>
              </a:spcBef>
              <a:spcAft>
                <a:spcPts val="1600"/>
              </a:spcAft>
              <a:buClr>
                <a:srgbClr val="1C304A"/>
              </a:buClr>
              <a:buSzPts val="1800"/>
              <a:buChar char="■"/>
              <a:defRPr sz="1800">
                <a:solidFill>
                  <a:srgbClr val="1C304A"/>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right">
  <p:cSld name="Divider bright">
    <p:spTree>
      <p:nvGrpSpPr>
        <p:cNvPr id="335" name="Shape 335"/>
        <p:cNvGrpSpPr/>
        <p:nvPr/>
      </p:nvGrpSpPr>
      <p:grpSpPr>
        <a:xfrm>
          <a:off x="0" y="0"/>
          <a:ext cx="0" cy="0"/>
          <a:chOff x="0" y="0"/>
          <a:chExt cx="0" cy="0"/>
        </a:xfrm>
      </p:grpSpPr>
      <p:sp>
        <p:nvSpPr>
          <p:cNvPr id="336" name="Google Shape;336;p57"/>
          <p:cNvSpPr txBox="1"/>
          <p:nvPr>
            <p:ph idx="1" type="body"/>
          </p:nvPr>
        </p:nvSpPr>
        <p:spPr>
          <a:xfrm>
            <a:off x="666743" y="1940717"/>
            <a:ext cx="6043200" cy="12621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7" name="Google Shape;337;p57"/>
          <p:cNvSpPr txBox="1"/>
          <p:nvPr>
            <p:ph idx="2" type="body"/>
          </p:nvPr>
        </p:nvSpPr>
        <p:spPr>
          <a:xfrm>
            <a:off x="664959" y="614869"/>
            <a:ext cx="3995400" cy="2430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8" name="Google Shape;338;p57"/>
          <p:cNvSpPr txBox="1"/>
          <p:nvPr>
            <p:ph idx="12" type="sldNum"/>
          </p:nvPr>
        </p:nvSpPr>
        <p:spPr>
          <a:xfrm>
            <a:off x="8318389" y="4814795"/>
            <a:ext cx="138300" cy="142800"/>
          </a:xfrm>
          <a:prstGeom prst="rect">
            <a:avLst/>
          </a:prstGeom>
          <a:noFill/>
          <a:ln>
            <a:noFill/>
          </a:ln>
        </p:spPr>
        <p:txBody>
          <a:bodyPr anchorCtr="0" anchor="t" bIns="19050" lIns="19050" spcFirstLastPara="1" rIns="19050" wrap="square" tIns="19050">
            <a:normAutofit fontScale="92500" lnSpcReduction="20000"/>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ivider bright">
  <p:cSld name="CUSTOM_3_1_1">
    <p:bg>
      <p:bgPr>
        <a:solidFill>
          <a:srgbClr val="00CFFF"/>
        </a:solidFill>
      </p:bgPr>
    </p:bg>
    <p:spTree>
      <p:nvGrpSpPr>
        <p:cNvPr id="339" name="Shape 339"/>
        <p:cNvGrpSpPr/>
        <p:nvPr/>
      </p:nvGrpSpPr>
      <p:grpSpPr>
        <a:xfrm>
          <a:off x="0" y="0"/>
          <a:ext cx="0" cy="0"/>
          <a:chOff x="0" y="0"/>
          <a:chExt cx="0" cy="0"/>
        </a:xfrm>
      </p:grpSpPr>
      <p:sp>
        <p:nvSpPr>
          <p:cNvPr id="340" name="Google Shape;340;p58"/>
          <p:cNvSpPr txBox="1"/>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Helvetica Neue"/>
                <a:ea typeface="Helvetica Neue"/>
                <a:cs typeface="Helvetica Neue"/>
                <a:sym typeface="Helvetica Neue"/>
              </a:rPr>
              <a:t> </a:t>
            </a:r>
            <a:endParaRPr b="1" sz="6000">
              <a:solidFill>
                <a:srgbClr val="1C304A"/>
              </a:solidFill>
              <a:latin typeface="Helvetica Neue"/>
              <a:ea typeface="Helvetica Neue"/>
              <a:cs typeface="Helvetica Neue"/>
              <a:sym typeface="Helvetica Neue"/>
            </a:endParaRPr>
          </a:p>
        </p:txBody>
      </p:sp>
      <p:sp>
        <p:nvSpPr>
          <p:cNvPr id="341" name="Google Shape;341;p58"/>
          <p:cNvSpPr txBox="1"/>
          <p:nvPr>
            <p:ph type="title"/>
          </p:nvPr>
        </p:nvSpPr>
        <p:spPr>
          <a:xfrm>
            <a:off x="841248" y="1216152"/>
            <a:ext cx="7388400" cy="28896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boxes">
  <p:cSld name="TITLE_AND_TWO_COLUMNS_1_2_1_1">
    <p:bg>
      <p:bgPr>
        <a:solidFill>
          <a:srgbClr val="FFFFFF"/>
        </a:solidFill>
      </p:bgPr>
    </p:bg>
    <p:spTree>
      <p:nvGrpSpPr>
        <p:cNvPr id="342" name="Shape 342"/>
        <p:cNvGrpSpPr/>
        <p:nvPr/>
      </p:nvGrpSpPr>
      <p:grpSpPr>
        <a:xfrm>
          <a:off x="0" y="0"/>
          <a:ext cx="0" cy="0"/>
          <a:chOff x="0" y="0"/>
          <a:chExt cx="0" cy="0"/>
        </a:xfrm>
      </p:grpSpPr>
      <p:sp>
        <p:nvSpPr>
          <p:cNvPr id="343" name="Google Shape;343;p59"/>
          <p:cNvSpPr txBox="1"/>
          <p:nvPr>
            <p:ph idx="12" type="sldNum"/>
          </p:nvPr>
        </p:nvSpPr>
        <p:spPr>
          <a:xfrm>
            <a:off x="8472450" y="4765389"/>
            <a:ext cx="548700" cy="261900"/>
          </a:xfrm>
          <a:prstGeom prst="rect">
            <a:avLst/>
          </a:prstGeom>
        </p:spPr>
        <p:txBody>
          <a:bodyPr anchorCtr="0" anchor="ctr" bIns="91425" lIns="91425" spcFirstLastPara="1" rIns="91425" wrap="square" tIns="91425">
            <a:normAutofit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9"/>
          <p:cNvSpPr txBox="1"/>
          <p:nvPr>
            <p:ph type="ctrTitle"/>
          </p:nvPr>
        </p:nvSpPr>
        <p:spPr>
          <a:xfrm>
            <a:off x="718662" y="614727"/>
            <a:ext cx="7386600" cy="844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45" name="Google Shape;345;p59"/>
          <p:cNvSpPr txBox="1"/>
          <p:nvPr>
            <p:ph idx="1" type="subTitle"/>
          </p:nvPr>
        </p:nvSpPr>
        <p:spPr>
          <a:xfrm>
            <a:off x="718647" y="292250"/>
            <a:ext cx="5017500" cy="6675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b="1" sz="1200">
                <a:solidFill>
                  <a:srgbClr val="1C304A"/>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346" name="Google Shape;346;p59"/>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347" name="Google Shape;347;p59"/>
          <p:cNvSpPr txBox="1"/>
          <p:nvPr>
            <p:ph idx="2" type="body"/>
          </p:nvPr>
        </p:nvSpPr>
        <p:spPr>
          <a:xfrm>
            <a:off x="8735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348" name="Google Shape;348;p59"/>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349" name="Google Shape;349;p59"/>
          <p:cNvSpPr txBox="1"/>
          <p:nvPr>
            <p:ph idx="3" type="body"/>
          </p:nvPr>
        </p:nvSpPr>
        <p:spPr>
          <a:xfrm>
            <a:off x="24037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350" name="Google Shape;350;p59"/>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351" name="Google Shape;351;p59"/>
          <p:cNvSpPr txBox="1"/>
          <p:nvPr>
            <p:ph idx="4" type="body"/>
          </p:nvPr>
        </p:nvSpPr>
        <p:spPr>
          <a:xfrm>
            <a:off x="39339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352" name="Google Shape;352;p59"/>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353" name="Google Shape;353;p59"/>
          <p:cNvSpPr txBox="1"/>
          <p:nvPr>
            <p:ph idx="5" type="body"/>
          </p:nvPr>
        </p:nvSpPr>
        <p:spPr>
          <a:xfrm>
            <a:off x="54641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
        <p:nvSpPr>
          <p:cNvPr id="354" name="Google Shape;354;p59"/>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355" name="Google Shape;355;p59"/>
          <p:cNvSpPr txBox="1"/>
          <p:nvPr>
            <p:ph idx="6" type="body"/>
          </p:nvPr>
        </p:nvSpPr>
        <p:spPr>
          <a:xfrm>
            <a:off x="6994313" y="3007750"/>
            <a:ext cx="1278900" cy="82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sz="1200">
                <a:solidFill>
                  <a:srgbClr val="FFFFFF"/>
                </a:solidFill>
              </a:defRPr>
            </a:lvl2pPr>
            <a:lvl3pPr indent="-304800" lvl="2" marL="1371600" rtl="0">
              <a:spcBef>
                <a:spcPts val="0"/>
              </a:spcBef>
              <a:spcAft>
                <a:spcPts val="0"/>
              </a:spcAft>
              <a:buClr>
                <a:srgbClr val="FFFFFF"/>
              </a:buClr>
              <a:buSzPts val="1200"/>
              <a:buChar char="■"/>
              <a:defRPr sz="1200">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04800" lvl="4" marL="2286000" rtl="0">
              <a:spcBef>
                <a:spcPts val="0"/>
              </a:spcBef>
              <a:spcAft>
                <a:spcPts val="0"/>
              </a:spcAft>
              <a:buClr>
                <a:srgbClr val="FFFFFF"/>
              </a:buClr>
              <a:buSzPts val="1200"/>
              <a:buChar char="○"/>
              <a:defRPr sz="1200">
                <a:solidFill>
                  <a:srgbClr val="FFFFFF"/>
                </a:solidFill>
              </a:defRPr>
            </a:lvl5pPr>
            <a:lvl6pPr indent="-304800" lvl="5" marL="2743200" rtl="0">
              <a:spcBef>
                <a:spcPts val="0"/>
              </a:spcBef>
              <a:spcAft>
                <a:spcPts val="0"/>
              </a:spcAft>
              <a:buClr>
                <a:srgbClr val="FFFFFF"/>
              </a:buClr>
              <a:buSzPts val="1200"/>
              <a:buChar char="■"/>
              <a:defRPr sz="1200">
                <a:solidFill>
                  <a:srgbClr val="FFFFFF"/>
                </a:solidFill>
              </a:defRPr>
            </a:lvl6pPr>
            <a:lvl7pPr indent="-304800" lvl="6" marL="3200400" rtl="0">
              <a:spcBef>
                <a:spcPts val="0"/>
              </a:spcBef>
              <a:spcAft>
                <a:spcPts val="0"/>
              </a:spcAft>
              <a:buClr>
                <a:srgbClr val="FFFFFF"/>
              </a:buClr>
              <a:buSzPts val="1200"/>
              <a:buChar char="●"/>
              <a:defRPr sz="1200">
                <a:solidFill>
                  <a:srgbClr val="FFFFFF"/>
                </a:solidFill>
              </a:defRPr>
            </a:lvl7pPr>
            <a:lvl8pPr indent="-304800" lvl="7" marL="3657600" rtl="0">
              <a:spcBef>
                <a:spcPts val="0"/>
              </a:spcBef>
              <a:spcAft>
                <a:spcPts val="0"/>
              </a:spcAft>
              <a:buClr>
                <a:srgbClr val="FFFFFF"/>
              </a:buClr>
              <a:buSzPts val="1200"/>
              <a:buChar char="○"/>
              <a:defRPr sz="1200">
                <a:solidFill>
                  <a:srgbClr val="FFFFFF"/>
                </a:solidFill>
              </a:defRPr>
            </a:lvl8pPr>
            <a:lvl9pPr indent="-304800" lvl="8" marL="4114800" rtl="0">
              <a:spcBef>
                <a:spcPts val="0"/>
              </a:spcBef>
              <a:spcAft>
                <a:spcPts val="0"/>
              </a:spcAft>
              <a:buClr>
                <a:srgbClr val="FFFFFF"/>
              </a:buClr>
              <a:buSzPts val="1200"/>
              <a:buChar char="■"/>
              <a:defRPr sz="1200">
                <a:solidFill>
                  <a:srgbClr val="FFFFFF"/>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p:cSld name="TITLE_1">
    <p:bg>
      <p:bgPr>
        <a:solidFill>
          <a:srgbClr val="1C304A"/>
        </a:solidFill>
      </p:bgPr>
    </p:bg>
    <p:spTree>
      <p:nvGrpSpPr>
        <p:cNvPr id="356" name="Shape 356"/>
        <p:cNvGrpSpPr/>
        <p:nvPr/>
      </p:nvGrpSpPr>
      <p:grpSpPr>
        <a:xfrm>
          <a:off x="0" y="0"/>
          <a:ext cx="0" cy="0"/>
          <a:chOff x="0" y="0"/>
          <a:chExt cx="0" cy="0"/>
        </a:xfrm>
      </p:grpSpPr>
      <p:sp>
        <p:nvSpPr>
          <p:cNvPr id="357" name="Google Shape;357;p60"/>
          <p:cNvSpPr txBox="1"/>
          <p:nvPr>
            <p:ph type="ctrTitle"/>
          </p:nvPr>
        </p:nvSpPr>
        <p:spPr>
          <a:xfrm>
            <a:off x="841248" y="384048"/>
            <a:ext cx="7386600" cy="1651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0CFFF"/>
              </a:buClr>
              <a:buSzPts val="5000"/>
              <a:buNone/>
              <a:defRPr b="1" sz="5000">
                <a:solidFill>
                  <a:srgbClr val="00CFFF"/>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358" name="Google Shape;358;p60"/>
          <p:cNvSpPr txBox="1"/>
          <p:nvPr>
            <p:ph idx="1" type="subTitle"/>
          </p:nvPr>
        </p:nvSpPr>
        <p:spPr>
          <a:xfrm>
            <a:off x="841248" y="2270704"/>
            <a:ext cx="4389300" cy="792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0CFFF"/>
              </a:buClr>
              <a:buSzPts val="1400"/>
              <a:buNone/>
              <a:defRPr sz="1400">
                <a:solidFill>
                  <a:srgbClr val="00CFFF"/>
                </a:solidFill>
              </a:defRPr>
            </a:lvl1pPr>
            <a:lvl2pPr lvl="1" rtl="0" algn="l">
              <a:lnSpc>
                <a:spcPct val="100000"/>
              </a:lnSpc>
              <a:spcBef>
                <a:spcPts val="0"/>
              </a:spcBef>
              <a:spcAft>
                <a:spcPts val="0"/>
              </a:spcAft>
              <a:buClr>
                <a:srgbClr val="206E7C"/>
              </a:buClr>
              <a:buSzPts val="1400"/>
              <a:buNone/>
              <a:defRPr>
                <a:solidFill>
                  <a:srgbClr val="206E7C"/>
                </a:solidFill>
              </a:defRPr>
            </a:lvl2pPr>
            <a:lvl3pPr lvl="2" rtl="0" algn="l">
              <a:lnSpc>
                <a:spcPct val="100000"/>
              </a:lnSpc>
              <a:spcBef>
                <a:spcPts val="0"/>
              </a:spcBef>
              <a:spcAft>
                <a:spcPts val="0"/>
              </a:spcAft>
              <a:buClr>
                <a:srgbClr val="206E7C"/>
              </a:buClr>
              <a:buSzPts val="1400"/>
              <a:buNone/>
              <a:defRPr>
                <a:solidFill>
                  <a:srgbClr val="206E7C"/>
                </a:solidFill>
              </a:defRPr>
            </a:lvl3pPr>
            <a:lvl4pPr lvl="3" rtl="0" algn="l">
              <a:lnSpc>
                <a:spcPct val="100000"/>
              </a:lnSpc>
              <a:spcBef>
                <a:spcPts val="0"/>
              </a:spcBef>
              <a:spcAft>
                <a:spcPts val="0"/>
              </a:spcAft>
              <a:buClr>
                <a:srgbClr val="206E7C"/>
              </a:buClr>
              <a:buSzPts val="1200"/>
              <a:buNone/>
              <a:defRPr>
                <a:solidFill>
                  <a:srgbClr val="206E7C"/>
                </a:solidFill>
              </a:defRPr>
            </a:lvl4pPr>
            <a:lvl5pPr lvl="4" rtl="0" algn="l">
              <a:lnSpc>
                <a:spcPct val="100000"/>
              </a:lnSpc>
              <a:spcBef>
                <a:spcPts val="0"/>
              </a:spcBef>
              <a:spcAft>
                <a:spcPts val="0"/>
              </a:spcAft>
              <a:buClr>
                <a:srgbClr val="206E7C"/>
              </a:buClr>
              <a:buSzPts val="1000"/>
              <a:buNone/>
              <a:defRPr>
                <a:solidFill>
                  <a:srgbClr val="206E7C"/>
                </a:solidFill>
              </a:defRPr>
            </a:lvl5pPr>
            <a:lvl6pPr lvl="5" rtl="0" algn="l">
              <a:lnSpc>
                <a:spcPct val="100000"/>
              </a:lnSpc>
              <a:spcBef>
                <a:spcPts val="0"/>
              </a:spcBef>
              <a:spcAft>
                <a:spcPts val="0"/>
              </a:spcAft>
              <a:buClr>
                <a:srgbClr val="206E7C"/>
              </a:buClr>
              <a:buSzPts val="800"/>
              <a:buNone/>
              <a:defRPr>
                <a:solidFill>
                  <a:srgbClr val="206E7C"/>
                </a:solidFill>
              </a:defRPr>
            </a:lvl6pPr>
            <a:lvl7pPr lvl="6" rtl="0" algn="l">
              <a:lnSpc>
                <a:spcPct val="100000"/>
              </a:lnSpc>
              <a:spcBef>
                <a:spcPts val="0"/>
              </a:spcBef>
              <a:spcAft>
                <a:spcPts val="0"/>
              </a:spcAft>
              <a:buClr>
                <a:srgbClr val="206E7C"/>
              </a:buClr>
              <a:buSzPts val="800"/>
              <a:buNone/>
              <a:defRPr>
                <a:solidFill>
                  <a:srgbClr val="206E7C"/>
                </a:solidFill>
              </a:defRPr>
            </a:lvl7pPr>
            <a:lvl8pPr lvl="7" rtl="0" algn="l">
              <a:lnSpc>
                <a:spcPct val="100000"/>
              </a:lnSpc>
              <a:spcBef>
                <a:spcPts val="0"/>
              </a:spcBef>
              <a:spcAft>
                <a:spcPts val="0"/>
              </a:spcAft>
              <a:buClr>
                <a:srgbClr val="206E7C"/>
              </a:buClr>
              <a:buSzPts val="800"/>
              <a:buNone/>
              <a:defRPr>
                <a:solidFill>
                  <a:srgbClr val="206E7C"/>
                </a:solidFill>
              </a:defRPr>
            </a:lvl8pPr>
            <a:lvl9pPr lvl="8" rtl="0" algn="l">
              <a:lnSpc>
                <a:spcPct val="100000"/>
              </a:lnSpc>
              <a:spcBef>
                <a:spcPts val="0"/>
              </a:spcBef>
              <a:spcAft>
                <a:spcPts val="0"/>
              </a:spcAft>
              <a:buClr>
                <a:srgbClr val="206E7C"/>
              </a:buClr>
              <a:buSzPts val="800"/>
              <a:buNone/>
              <a:defRPr>
                <a:solidFill>
                  <a:srgbClr val="206E7C"/>
                </a:solidFill>
              </a:defRPr>
            </a:lvl9pPr>
          </a:lstStyle>
          <a:p/>
        </p:txBody>
      </p:sp>
      <p:sp>
        <p:nvSpPr>
          <p:cNvPr id="359" name="Google Shape;359;p60"/>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SzPts val="1800"/>
              <a:buNone/>
              <a:defRPr sz="8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360" name="Google Shape;360;p60"/>
          <p:cNvPicPr preferRelativeResize="0"/>
          <p:nvPr/>
        </p:nvPicPr>
        <p:blipFill rotWithShape="1">
          <a:blip r:embed="rId2">
            <a:alphaModFix/>
          </a:blip>
          <a:srcRect b="0" l="0" r="0" t="0"/>
          <a:stretch/>
        </p:blipFill>
        <p:spPr>
          <a:xfrm>
            <a:off x="825510" y="4438374"/>
            <a:ext cx="329350" cy="3293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CUSTOM_6">
    <p:bg>
      <p:bgPr>
        <a:solidFill>
          <a:srgbClr val="1C304A"/>
        </a:solidFill>
      </p:bgPr>
    </p:bg>
    <p:spTree>
      <p:nvGrpSpPr>
        <p:cNvPr id="361" name="Shape 361"/>
        <p:cNvGrpSpPr/>
        <p:nvPr/>
      </p:nvGrpSpPr>
      <p:grpSpPr>
        <a:xfrm>
          <a:off x="0" y="0"/>
          <a:ext cx="0" cy="0"/>
          <a:chOff x="0" y="0"/>
          <a:chExt cx="0" cy="0"/>
        </a:xfrm>
      </p:grpSpPr>
      <p:sp>
        <p:nvSpPr>
          <p:cNvPr id="362" name="Google Shape;362;p61"/>
          <p:cNvSpPr txBox="1"/>
          <p:nvPr>
            <p:ph idx="1" type="body"/>
          </p:nvPr>
        </p:nvSpPr>
        <p:spPr>
          <a:xfrm>
            <a:off x="841248" y="1216152"/>
            <a:ext cx="7470600" cy="3213300"/>
          </a:xfrm>
          <a:prstGeom prst="rect">
            <a:avLst/>
          </a:prstGeom>
        </p:spPr>
        <p:txBody>
          <a:bodyPr anchorCtr="0" anchor="t" bIns="91425" lIns="91425" spcFirstLastPara="1" rIns="91425" wrap="square" tIns="91425">
            <a:normAutofit/>
          </a:bodyPr>
          <a:lstStyle>
            <a:lvl1pPr indent="-342900" lvl="0" marL="4572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1pPr>
            <a:lvl2pPr indent="-342900" lvl="1" marL="9144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2pPr>
            <a:lvl3pPr indent="-342900" lvl="2" marL="13716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3pPr>
            <a:lvl4pPr indent="-342900" lvl="3" marL="18288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4pPr>
            <a:lvl5pPr indent="-342900" lvl="4" marL="22860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5pPr>
            <a:lvl6pPr indent="-342900" lvl="5" marL="2743200" rtl="0">
              <a:spcBef>
                <a:spcPts val="1000"/>
              </a:spcBef>
              <a:spcAft>
                <a:spcPts val="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6pPr>
            <a:lvl7pPr indent="-342900" lvl="6" marL="3200400" rtl="0">
              <a:spcBef>
                <a:spcPts val="1000"/>
              </a:spcBef>
              <a:spcAft>
                <a:spcPts val="0"/>
              </a:spcAft>
              <a:buClr>
                <a:srgbClr val="00CFFF"/>
              </a:buClr>
              <a:buSzPts val="1800"/>
              <a:buFont typeface="Helvetica Neue"/>
              <a:buAutoNum type="arabicPeriod"/>
              <a:defRPr b="1" sz="1800">
                <a:solidFill>
                  <a:srgbClr val="FFFFFF"/>
                </a:solidFill>
                <a:latin typeface="Helvetica Neue"/>
                <a:ea typeface="Helvetica Neue"/>
                <a:cs typeface="Helvetica Neue"/>
                <a:sym typeface="Helvetica Neue"/>
              </a:defRPr>
            </a:lvl7pPr>
            <a:lvl8pPr indent="-342900" lvl="7" marL="3657600" rtl="0">
              <a:spcBef>
                <a:spcPts val="1000"/>
              </a:spcBef>
              <a:spcAft>
                <a:spcPts val="0"/>
              </a:spcAft>
              <a:buClr>
                <a:srgbClr val="00CFFF"/>
              </a:buClr>
              <a:buSzPts val="1800"/>
              <a:buFont typeface="Helvetica Neue"/>
              <a:buAutoNum type="alphaLcPeriod"/>
              <a:defRPr b="1" sz="1800">
                <a:solidFill>
                  <a:srgbClr val="FFFFFF"/>
                </a:solidFill>
                <a:latin typeface="Helvetica Neue"/>
                <a:ea typeface="Helvetica Neue"/>
                <a:cs typeface="Helvetica Neue"/>
                <a:sym typeface="Helvetica Neue"/>
              </a:defRPr>
            </a:lvl8pPr>
            <a:lvl9pPr indent="-342900" lvl="8" marL="4114800" rtl="0">
              <a:spcBef>
                <a:spcPts val="1000"/>
              </a:spcBef>
              <a:spcAft>
                <a:spcPts val="1000"/>
              </a:spcAft>
              <a:buClr>
                <a:srgbClr val="00CFFF"/>
              </a:buClr>
              <a:buSzPts val="1800"/>
              <a:buFont typeface="Helvetica Neue"/>
              <a:buAutoNum type="romanLcPeriod"/>
              <a:defRPr b="1" sz="1800">
                <a:solidFill>
                  <a:srgbClr val="FFFFFF"/>
                </a:solidFill>
                <a:latin typeface="Helvetica Neue"/>
                <a:ea typeface="Helvetica Neue"/>
                <a:cs typeface="Helvetica Neue"/>
                <a:sym typeface="Helvetica Neue"/>
              </a:defRPr>
            </a:lvl9pPr>
          </a:lstStyle>
          <a:p/>
        </p:txBody>
      </p:sp>
      <p:sp>
        <p:nvSpPr>
          <p:cNvPr id="363" name="Google Shape;363;p61"/>
          <p:cNvSpPr txBox="1"/>
          <p:nvPr>
            <p:ph type="title"/>
          </p:nvPr>
        </p:nvSpPr>
        <p:spPr>
          <a:xfrm>
            <a:off x="840500" y="384048"/>
            <a:ext cx="7470600" cy="493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rgbClr val="00CFFF"/>
                </a:solidFill>
              </a:defRPr>
            </a:lvl1pPr>
            <a:lvl2pPr lvl="1" rtl="0">
              <a:spcBef>
                <a:spcPts val="0"/>
              </a:spcBef>
              <a:spcAft>
                <a:spcPts val="0"/>
              </a:spcAft>
              <a:buNone/>
              <a:defRPr>
                <a:solidFill>
                  <a:srgbClr val="00CFFF"/>
                </a:solidFill>
              </a:defRPr>
            </a:lvl2pPr>
            <a:lvl3pPr lvl="2" rtl="0">
              <a:spcBef>
                <a:spcPts val="0"/>
              </a:spcBef>
              <a:spcAft>
                <a:spcPts val="0"/>
              </a:spcAft>
              <a:buNone/>
              <a:defRPr>
                <a:solidFill>
                  <a:srgbClr val="00CFFF"/>
                </a:solidFill>
              </a:defRPr>
            </a:lvl3pPr>
            <a:lvl4pPr lvl="3" rtl="0">
              <a:spcBef>
                <a:spcPts val="0"/>
              </a:spcBef>
              <a:spcAft>
                <a:spcPts val="0"/>
              </a:spcAft>
              <a:buNone/>
              <a:defRPr>
                <a:solidFill>
                  <a:srgbClr val="00CFFF"/>
                </a:solidFill>
              </a:defRPr>
            </a:lvl4pPr>
            <a:lvl5pPr lvl="4" rtl="0">
              <a:spcBef>
                <a:spcPts val="0"/>
              </a:spcBef>
              <a:spcAft>
                <a:spcPts val="0"/>
              </a:spcAft>
              <a:buNone/>
              <a:defRPr>
                <a:solidFill>
                  <a:srgbClr val="00CFFF"/>
                </a:solidFill>
              </a:defRPr>
            </a:lvl5pPr>
            <a:lvl6pPr lvl="5" rtl="0">
              <a:spcBef>
                <a:spcPts val="0"/>
              </a:spcBef>
              <a:spcAft>
                <a:spcPts val="0"/>
              </a:spcAft>
              <a:buNone/>
              <a:defRPr>
                <a:solidFill>
                  <a:srgbClr val="00CFFF"/>
                </a:solidFill>
              </a:defRPr>
            </a:lvl6pPr>
            <a:lvl7pPr lvl="6" rtl="0">
              <a:spcBef>
                <a:spcPts val="0"/>
              </a:spcBef>
              <a:spcAft>
                <a:spcPts val="0"/>
              </a:spcAft>
              <a:buNone/>
              <a:defRPr>
                <a:solidFill>
                  <a:srgbClr val="00CFFF"/>
                </a:solidFill>
              </a:defRPr>
            </a:lvl7pPr>
            <a:lvl8pPr lvl="7" rtl="0">
              <a:spcBef>
                <a:spcPts val="0"/>
              </a:spcBef>
              <a:spcAft>
                <a:spcPts val="0"/>
              </a:spcAft>
              <a:buNone/>
              <a:defRPr>
                <a:solidFill>
                  <a:srgbClr val="00CFFF"/>
                </a:solidFill>
              </a:defRPr>
            </a:lvl8pPr>
            <a:lvl9pPr lvl="8" rtl="0">
              <a:spcBef>
                <a:spcPts val="0"/>
              </a:spcBef>
              <a:spcAft>
                <a:spcPts val="0"/>
              </a:spcAft>
              <a:buNone/>
              <a:defRPr>
                <a:solidFill>
                  <a:srgbClr val="00C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ight">
  <p:cSld name="TITLE_AND_BODY_2_1_1_1_1_2">
    <p:bg>
      <p:bgPr>
        <a:solidFill>
          <a:srgbClr val="FFFFFF"/>
        </a:solid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457198" y="640080"/>
            <a:ext cx="7386600" cy="844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28" name="Google Shape;28;p7"/>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1C304A"/>
              </a:buClr>
              <a:buSzPts val="1800"/>
              <a:buChar char="●"/>
              <a:defRPr sz="1800">
                <a:solidFill>
                  <a:srgbClr val="1C304A"/>
                </a:solidFill>
              </a:defRPr>
            </a:lvl1pPr>
            <a:lvl2pPr indent="-342900" lvl="1" marL="914400" rtl="0" algn="l">
              <a:lnSpc>
                <a:spcPct val="115000"/>
              </a:lnSpc>
              <a:spcBef>
                <a:spcPts val="1600"/>
              </a:spcBef>
              <a:spcAft>
                <a:spcPts val="0"/>
              </a:spcAft>
              <a:buClr>
                <a:srgbClr val="1C304A"/>
              </a:buClr>
              <a:buSzPts val="1800"/>
              <a:buChar char="○"/>
              <a:defRPr sz="1800">
                <a:solidFill>
                  <a:srgbClr val="1C304A"/>
                </a:solidFill>
              </a:defRPr>
            </a:lvl2pPr>
            <a:lvl3pPr indent="-342900" lvl="2" marL="1371600" rtl="0" algn="l">
              <a:lnSpc>
                <a:spcPct val="115000"/>
              </a:lnSpc>
              <a:spcBef>
                <a:spcPts val="1600"/>
              </a:spcBef>
              <a:spcAft>
                <a:spcPts val="0"/>
              </a:spcAft>
              <a:buClr>
                <a:srgbClr val="1C304A"/>
              </a:buClr>
              <a:buSzPts val="1800"/>
              <a:buChar char="■"/>
              <a:defRPr sz="1800">
                <a:solidFill>
                  <a:srgbClr val="1C304A"/>
                </a:solidFill>
              </a:defRPr>
            </a:lvl3pPr>
            <a:lvl4pPr indent="-342900" lvl="3" marL="1828800" rtl="0" algn="l">
              <a:lnSpc>
                <a:spcPct val="115000"/>
              </a:lnSpc>
              <a:spcBef>
                <a:spcPts val="1600"/>
              </a:spcBef>
              <a:spcAft>
                <a:spcPts val="0"/>
              </a:spcAft>
              <a:buClr>
                <a:srgbClr val="1C304A"/>
              </a:buClr>
              <a:buSzPts val="1800"/>
              <a:buChar char="●"/>
              <a:defRPr sz="1800">
                <a:solidFill>
                  <a:srgbClr val="1C304A"/>
                </a:solidFill>
              </a:defRPr>
            </a:lvl4pPr>
            <a:lvl5pPr indent="-342900" lvl="4" marL="2286000" rtl="0" algn="l">
              <a:lnSpc>
                <a:spcPct val="115000"/>
              </a:lnSpc>
              <a:spcBef>
                <a:spcPts val="1600"/>
              </a:spcBef>
              <a:spcAft>
                <a:spcPts val="0"/>
              </a:spcAft>
              <a:buClr>
                <a:srgbClr val="1C304A"/>
              </a:buClr>
              <a:buSzPts val="1800"/>
              <a:buChar char="○"/>
              <a:defRPr sz="1800">
                <a:solidFill>
                  <a:srgbClr val="1C304A"/>
                </a:solidFill>
              </a:defRPr>
            </a:lvl5pPr>
            <a:lvl6pPr indent="-342900" lvl="5" marL="2743200" rtl="0" algn="l">
              <a:lnSpc>
                <a:spcPct val="115000"/>
              </a:lnSpc>
              <a:spcBef>
                <a:spcPts val="1600"/>
              </a:spcBef>
              <a:spcAft>
                <a:spcPts val="0"/>
              </a:spcAft>
              <a:buClr>
                <a:srgbClr val="1C304A"/>
              </a:buClr>
              <a:buSzPts val="1800"/>
              <a:buChar char="■"/>
              <a:defRPr sz="1800">
                <a:solidFill>
                  <a:srgbClr val="1C304A"/>
                </a:solidFill>
              </a:defRPr>
            </a:lvl6pPr>
            <a:lvl7pPr indent="-342900" lvl="6" marL="3200400" rtl="0" algn="l">
              <a:lnSpc>
                <a:spcPct val="115000"/>
              </a:lnSpc>
              <a:spcBef>
                <a:spcPts val="1600"/>
              </a:spcBef>
              <a:spcAft>
                <a:spcPts val="0"/>
              </a:spcAft>
              <a:buClr>
                <a:srgbClr val="1C304A"/>
              </a:buClr>
              <a:buSzPts val="1800"/>
              <a:buChar char="●"/>
              <a:defRPr sz="1800">
                <a:solidFill>
                  <a:srgbClr val="1C304A"/>
                </a:solidFill>
              </a:defRPr>
            </a:lvl7pPr>
            <a:lvl8pPr indent="-342900" lvl="7" marL="3657600" rtl="0" algn="l">
              <a:lnSpc>
                <a:spcPct val="115000"/>
              </a:lnSpc>
              <a:spcBef>
                <a:spcPts val="1600"/>
              </a:spcBef>
              <a:spcAft>
                <a:spcPts val="0"/>
              </a:spcAft>
              <a:buClr>
                <a:srgbClr val="1C304A"/>
              </a:buClr>
              <a:buSzPts val="1800"/>
              <a:buChar char="○"/>
              <a:defRPr sz="1800">
                <a:solidFill>
                  <a:srgbClr val="1C304A"/>
                </a:solidFill>
              </a:defRPr>
            </a:lvl8pPr>
            <a:lvl9pPr indent="-342900" lvl="8" marL="4114800" rtl="0" algn="l">
              <a:lnSpc>
                <a:spcPct val="115000"/>
              </a:lnSpc>
              <a:spcBef>
                <a:spcPts val="1600"/>
              </a:spcBef>
              <a:spcAft>
                <a:spcPts val="1600"/>
              </a:spcAft>
              <a:buClr>
                <a:srgbClr val="1C304A"/>
              </a:buClr>
              <a:buSzPts val="1800"/>
              <a:buChar char="■"/>
              <a:defRPr sz="1800">
                <a:solidFill>
                  <a:srgbClr val="1C304A"/>
                </a:solidFill>
              </a:defRPr>
            </a:lvl9pPr>
          </a:lstStyle>
          <a:p/>
        </p:txBody>
      </p:sp>
      <p:sp>
        <p:nvSpPr>
          <p:cNvPr id="29" name="Google Shape;29;p7"/>
          <p:cNvSpPr/>
          <p:nvPr/>
        </p:nvSpPr>
        <p:spPr>
          <a:xfrm>
            <a:off x="457200" y="418200"/>
            <a:ext cx="594300" cy="780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
          <p15:clr>
            <a:srgbClr val="FA7B17"/>
          </p15:clr>
        </p15:guide>
        <p15:guide id="2" pos="2880">
          <p15:clr>
            <a:srgbClr val="FA7B17"/>
          </p15:clr>
        </p15:guide>
        <p15:guide id="3" pos="5472">
          <p15:clr>
            <a:srgbClr val="FA7B17"/>
          </p15:clr>
        </p15:guide>
        <p15:guide id="4" pos="2736">
          <p15:clr>
            <a:srgbClr val="FA7B17"/>
          </p15:clr>
        </p15:guide>
        <p15:guide id="5" pos="3024">
          <p15:clr>
            <a:srgbClr val="FA7B17"/>
          </p15:clr>
        </p15:guide>
        <p15:guide id="6" orient="horz" pos="288">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
  <p:cSld name="TITLE_AND_BODY_1_1">
    <p:spTree>
      <p:nvGrpSpPr>
        <p:cNvPr id="364" name="Shape 364"/>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365" name="Shape 365"/>
        <p:cNvGrpSpPr/>
        <p:nvPr/>
      </p:nvGrpSpPr>
      <p:grpSpPr>
        <a:xfrm>
          <a:off x="0" y="0"/>
          <a:ext cx="0" cy="0"/>
          <a:chOff x="0" y="0"/>
          <a:chExt cx="0" cy="0"/>
        </a:xfrm>
      </p:grpSpPr>
      <p:sp>
        <p:nvSpPr>
          <p:cNvPr id="366" name="Google Shape;36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heading - Bright">
  <p:cSld name="TITLE_AND_BODY_5">
    <p:bg>
      <p:bgPr>
        <a:solidFill>
          <a:srgbClr val="00CFFF"/>
        </a:solidFill>
      </p:bgPr>
    </p:bg>
    <p:spTree>
      <p:nvGrpSpPr>
        <p:cNvPr id="367" name="Shape 367"/>
        <p:cNvGrpSpPr/>
        <p:nvPr/>
      </p:nvGrpSpPr>
      <p:grpSpPr>
        <a:xfrm>
          <a:off x="0" y="0"/>
          <a:ext cx="0" cy="0"/>
          <a:chOff x="0" y="0"/>
          <a:chExt cx="0" cy="0"/>
        </a:xfrm>
      </p:grpSpPr>
      <p:sp>
        <p:nvSpPr>
          <p:cNvPr id="368" name="Google Shape;368;p64"/>
          <p:cNvSpPr txBox="1"/>
          <p:nvPr>
            <p:ph type="ctrTitle"/>
          </p:nvPr>
        </p:nvSpPr>
        <p:spPr>
          <a:xfrm>
            <a:off x="841248" y="1216152"/>
            <a:ext cx="7386600" cy="2892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369" name="Google Shape;369;p64"/>
          <p:cNvSpPr txBox="1"/>
          <p:nvPr>
            <p:ph idx="1" type="subTitle"/>
          </p:nvPr>
        </p:nvSpPr>
        <p:spPr>
          <a:xfrm>
            <a:off x="841248" y="384048"/>
            <a:ext cx="5017500" cy="6675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ight">
  <p:cSld name="SECTION_TITLE_AND_DESCRIPTION_1_2">
    <p:spTree>
      <p:nvGrpSpPr>
        <p:cNvPr id="370" name="Shape 370"/>
        <p:cNvGrpSpPr/>
        <p:nvPr/>
      </p:nvGrpSpPr>
      <p:grpSpPr>
        <a:xfrm>
          <a:off x="0" y="0"/>
          <a:ext cx="0" cy="0"/>
          <a:chOff x="0" y="0"/>
          <a:chExt cx="0" cy="0"/>
        </a:xfrm>
      </p:grpSpPr>
      <p:sp>
        <p:nvSpPr>
          <p:cNvPr id="371" name="Google Shape;371;p65"/>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5"/>
          <p:cNvSpPr txBox="1"/>
          <p:nvPr>
            <p:ph type="ctrTitle"/>
          </p:nvPr>
        </p:nvSpPr>
        <p:spPr>
          <a:xfrm>
            <a:off x="841248" y="704088"/>
            <a:ext cx="3730800" cy="841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373" name="Google Shape;373;p65"/>
          <p:cNvSpPr txBox="1"/>
          <p:nvPr>
            <p:ph idx="1" type="body"/>
          </p:nvPr>
        </p:nvSpPr>
        <p:spPr>
          <a:xfrm>
            <a:off x="841248" y="2020824"/>
            <a:ext cx="3383400" cy="263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74" name="Google Shape;374;p65"/>
          <p:cNvSpPr txBox="1"/>
          <p:nvPr>
            <p:ph idx="2" type="subTitle"/>
          </p:nvPr>
        </p:nvSpPr>
        <p:spPr>
          <a:xfrm>
            <a:off x="841248" y="384048"/>
            <a:ext cx="3730800" cy="2742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None/>
              <a:defRPr b="1" sz="1200"/>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g Point - Bright">
  <p:cSld name="TITLE_AND_BODY_2_1_1_2">
    <p:bg>
      <p:bgPr>
        <a:solidFill>
          <a:srgbClr val="00CFFF"/>
        </a:solidFill>
      </p:bgPr>
    </p:bg>
    <p:spTree>
      <p:nvGrpSpPr>
        <p:cNvPr id="375" name="Shape 375"/>
        <p:cNvGrpSpPr/>
        <p:nvPr/>
      </p:nvGrpSpPr>
      <p:grpSpPr>
        <a:xfrm>
          <a:off x="0" y="0"/>
          <a:ext cx="0" cy="0"/>
          <a:chOff x="0" y="0"/>
          <a:chExt cx="0" cy="0"/>
        </a:xfrm>
      </p:grpSpPr>
      <p:sp>
        <p:nvSpPr>
          <p:cNvPr id="376" name="Google Shape;376;p66"/>
          <p:cNvSpPr txBox="1"/>
          <p:nvPr>
            <p:ph type="ctrTitle"/>
          </p:nvPr>
        </p:nvSpPr>
        <p:spPr>
          <a:xfrm>
            <a:off x="841248" y="1216152"/>
            <a:ext cx="7470600" cy="2304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ght" type="secHead">
  <p:cSld name="SECTION_HEADER">
    <p:bg>
      <p:bgPr>
        <a:solidFill>
          <a:srgbClr val="FFFFFF"/>
        </a:solidFill>
      </p:bgPr>
    </p:bg>
    <p:spTree>
      <p:nvGrpSpPr>
        <p:cNvPr id="30" name="Shape 30"/>
        <p:cNvGrpSpPr/>
        <p:nvPr/>
      </p:nvGrpSpPr>
      <p:grpSpPr>
        <a:xfrm>
          <a:off x="0" y="0"/>
          <a:ext cx="0" cy="0"/>
          <a:chOff x="0" y="0"/>
          <a:chExt cx="0" cy="0"/>
        </a:xfrm>
      </p:grpSpPr>
      <p:sp>
        <p:nvSpPr>
          <p:cNvPr id="31" name="Google Shape;31;p8"/>
          <p:cNvSpPr txBox="1"/>
          <p:nvPr>
            <p:ph type="ctrTitle"/>
          </p:nvPr>
        </p:nvSpPr>
        <p:spPr>
          <a:xfrm>
            <a:off x="472950" y="384050"/>
            <a:ext cx="7215900" cy="157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5000"/>
              <a:buNone/>
              <a:defRPr b="1" sz="5000">
                <a:solidFill>
                  <a:srgbClr val="1C304A"/>
                </a:solidFill>
              </a:defRPr>
            </a:lvl1pPr>
            <a:lvl2pPr lvl="1" rtl="0" algn="ctr">
              <a:lnSpc>
                <a:spcPct val="100000"/>
              </a:lnSpc>
              <a:spcBef>
                <a:spcPts val="0"/>
              </a:spcBef>
              <a:spcAft>
                <a:spcPts val="0"/>
              </a:spcAft>
              <a:buClr>
                <a:srgbClr val="1C304A"/>
              </a:buClr>
              <a:buSzPts val="5000"/>
              <a:buNone/>
              <a:defRPr sz="5000">
                <a:solidFill>
                  <a:srgbClr val="1C304A"/>
                </a:solidFill>
              </a:defRPr>
            </a:lvl2pPr>
            <a:lvl3pPr lvl="2" rtl="0" algn="ctr">
              <a:lnSpc>
                <a:spcPct val="100000"/>
              </a:lnSpc>
              <a:spcBef>
                <a:spcPts val="0"/>
              </a:spcBef>
              <a:spcAft>
                <a:spcPts val="0"/>
              </a:spcAft>
              <a:buClr>
                <a:srgbClr val="1C304A"/>
              </a:buClr>
              <a:buSzPts val="5000"/>
              <a:buNone/>
              <a:defRPr sz="5000">
                <a:solidFill>
                  <a:srgbClr val="1C304A"/>
                </a:solidFill>
              </a:defRPr>
            </a:lvl3pPr>
            <a:lvl4pPr lvl="3" rtl="0" algn="ctr">
              <a:lnSpc>
                <a:spcPct val="100000"/>
              </a:lnSpc>
              <a:spcBef>
                <a:spcPts val="0"/>
              </a:spcBef>
              <a:spcAft>
                <a:spcPts val="0"/>
              </a:spcAft>
              <a:buClr>
                <a:srgbClr val="1C304A"/>
              </a:buClr>
              <a:buSzPts val="5000"/>
              <a:buNone/>
              <a:defRPr sz="5000">
                <a:solidFill>
                  <a:srgbClr val="1C304A"/>
                </a:solidFill>
              </a:defRPr>
            </a:lvl4pPr>
            <a:lvl5pPr lvl="4" rtl="0" algn="ctr">
              <a:lnSpc>
                <a:spcPct val="100000"/>
              </a:lnSpc>
              <a:spcBef>
                <a:spcPts val="0"/>
              </a:spcBef>
              <a:spcAft>
                <a:spcPts val="0"/>
              </a:spcAft>
              <a:buClr>
                <a:srgbClr val="1C304A"/>
              </a:buClr>
              <a:buSzPts val="5000"/>
              <a:buNone/>
              <a:defRPr sz="5000">
                <a:solidFill>
                  <a:srgbClr val="1C304A"/>
                </a:solidFill>
              </a:defRPr>
            </a:lvl5pPr>
            <a:lvl6pPr lvl="5" rtl="0" algn="ctr">
              <a:lnSpc>
                <a:spcPct val="100000"/>
              </a:lnSpc>
              <a:spcBef>
                <a:spcPts val="0"/>
              </a:spcBef>
              <a:spcAft>
                <a:spcPts val="0"/>
              </a:spcAft>
              <a:buClr>
                <a:srgbClr val="1C304A"/>
              </a:buClr>
              <a:buSzPts val="5000"/>
              <a:buNone/>
              <a:defRPr sz="5000">
                <a:solidFill>
                  <a:srgbClr val="1C304A"/>
                </a:solidFill>
              </a:defRPr>
            </a:lvl6pPr>
            <a:lvl7pPr lvl="6" rtl="0" algn="ctr">
              <a:lnSpc>
                <a:spcPct val="100000"/>
              </a:lnSpc>
              <a:spcBef>
                <a:spcPts val="0"/>
              </a:spcBef>
              <a:spcAft>
                <a:spcPts val="0"/>
              </a:spcAft>
              <a:buClr>
                <a:srgbClr val="1C304A"/>
              </a:buClr>
              <a:buSzPts val="5000"/>
              <a:buNone/>
              <a:defRPr sz="5000">
                <a:solidFill>
                  <a:srgbClr val="1C304A"/>
                </a:solidFill>
              </a:defRPr>
            </a:lvl7pPr>
            <a:lvl8pPr lvl="7" rtl="0" algn="ctr">
              <a:lnSpc>
                <a:spcPct val="100000"/>
              </a:lnSpc>
              <a:spcBef>
                <a:spcPts val="0"/>
              </a:spcBef>
              <a:spcAft>
                <a:spcPts val="0"/>
              </a:spcAft>
              <a:buClr>
                <a:srgbClr val="1C304A"/>
              </a:buClr>
              <a:buSzPts val="5000"/>
              <a:buNone/>
              <a:defRPr sz="5000">
                <a:solidFill>
                  <a:srgbClr val="1C304A"/>
                </a:solidFill>
              </a:defRPr>
            </a:lvl8pPr>
            <a:lvl9pPr lvl="8" rtl="0" algn="ctr">
              <a:lnSpc>
                <a:spcPct val="100000"/>
              </a:lnSpc>
              <a:spcBef>
                <a:spcPts val="0"/>
              </a:spcBef>
              <a:spcAft>
                <a:spcPts val="0"/>
              </a:spcAft>
              <a:buClr>
                <a:srgbClr val="1C304A"/>
              </a:buClr>
              <a:buSzPts val="5000"/>
              <a:buNone/>
              <a:defRPr sz="5000">
                <a:solidFill>
                  <a:srgbClr val="1C304A"/>
                </a:solidFill>
              </a:defRPr>
            </a:lvl9pPr>
          </a:lstStyle>
          <a:p/>
        </p:txBody>
      </p:sp>
      <p:sp>
        <p:nvSpPr>
          <p:cNvPr id="32" name="Google Shape;32;p8"/>
          <p:cNvSpPr txBox="1"/>
          <p:nvPr>
            <p:ph idx="1" type="subTitle"/>
          </p:nvPr>
        </p:nvSpPr>
        <p:spPr>
          <a:xfrm>
            <a:off x="472948" y="2287534"/>
            <a:ext cx="4389300" cy="792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1C304A"/>
              </a:buClr>
              <a:buSzPts val="1400"/>
              <a:buNone/>
              <a:defRPr sz="1400">
                <a:solidFill>
                  <a:srgbClr val="1C304A"/>
                </a:solidFill>
              </a:defRPr>
            </a:lvl1pPr>
            <a:lvl2pPr lvl="1" rtl="0" algn="l">
              <a:lnSpc>
                <a:spcPct val="100000"/>
              </a:lnSpc>
              <a:spcBef>
                <a:spcPts val="0"/>
              </a:spcBef>
              <a:spcAft>
                <a:spcPts val="0"/>
              </a:spcAft>
              <a:buClr>
                <a:srgbClr val="1C304A"/>
              </a:buClr>
              <a:buSzPts val="1400"/>
              <a:buNone/>
              <a:defRPr>
                <a:solidFill>
                  <a:srgbClr val="1C304A"/>
                </a:solidFill>
              </a:defRPr>
            </a:lvl2pPr>
            <a:lvl3pPr lvl="2" rtl="0" algn="l">
              <a:lnSpc>
                <a:spcPct val="100000"/>
              </a:lnSpc>
              <a:spcBef>
                <a:spcPts val="0"/>
              </a:spcBef>
              <a:spcAft>
                <a:spcPts val="0"/>
              </a:spcAft>
              <a:buClr>
                <a:srgbClr val="1C304A"/>
              </a:buClr>
              <a:buSzPts val="1400"/>
              <a:buNone/>
              <a:defRPr>
                <a:solidFill>
                  <a:srgbClr val="1C304A"/>
                </a:solidFill>
              </a:defRPr>
            </a:lvl3pPr>
            <a:lvl4pPr lvl="3" rtl="0" algn="l">
              <a:lnSpc>
                <a:spcPct val="100000"/>
              </a:lnSpc>
              <a:spcBef>
                <a:spcPts val="0"/>
              </a:spcBef>
              <a:spcAft>
                <a:spcPts val="0"/>
              </a:spcAft>
              <a:buClr>
                <a:srgbClr val="1C304A"/>
              </a:buClr>
              <a:buSzPts val="1200"/>
              <a:buNone/>
              <a:defRPr>
                <a:solidFill>
                  <a:srgbClr val="1C304A"/>
                </a:solidFill>
              </a:defRPr>
            </a:lvl4pPr>
            <a:lvl5pPr lvl="4" rtl="0" algn="l">
              <a:lnSpc>
                <a:spcPct val="100000"/>
              </a:lnSpc>
              <a:spcBef>
                <a:spcPts val="0"/>
              </a:spcBef>
              <a:spcAft>
                <a:spcPts val="0"/>
              </a:spcAft>
              <a:buClr>
                <a:srgbClr val="1C304A"/>
              </a:buClr>
              <a:buSzPts val="1000"/>
              <a:buNone/>
              <a:defRPr>
                <a:solidFill>
                  <a:srgbClr val="1C304A"/>
                </a:solidFill>
              </a:defRPr>
            </a:lvl5pPr>
            <a:lvl6pPr lvl="5" rtl="0" algn="l">
              <a:lnSpc>
                <a:spcPct val="100000"/>
              </a:lnSpc>
              <a:spcBef>
                <a:spcPts val="0"/>
              </a:spcBef>
              <a:spcAft>
                <a:spcPts val="0"/>
              </a:spcAft>
              <a:buClr>
                <a:srgbClr val="1C304A"/>
              </a:buClr>
              <a:buSzPts val="800"/>
              <a:buNone/>
              <a:defRPr>
                <a:solidFill>
                  <a:srgbClr val="1C304A"/>
                </a:solidFill>
              </a:defRPr>
            </a:lvl6pPr>
            <a:lvl7pPr lvl="6" rtl="0" algn="l">
              <a:lnSpc>
                <a:spcPct val="100000"/>
              </a:lnSpc>
              <a:spcBef>
                <a:spcPts val="0"/>
              </a:spcBef>
              <a:spcAft>
                <a:spcPts val="0"/>
              </a:spcAft>
              <a:buClr>
                <a:srgbClr val="1C304A"/>
              </a:buClr>
              <a:buSzPts val="800"/>
              <a:buNone/>
              <a:defRPr>
                <a:solidFill>
                  <a:srgbClr val="1C304A"/>
                </a:solidFill>
              </a:defRPr>
            </a:lvl7pPr>
            <a:lvl8pPr lvl="7" rtl="0" algn="l">
              <a:lnSpc>
                <a:spcPct val="100000"/>
              </a:lnSpc>
              <a:spcBef>
                <a:spcPts val="0"/>
              </a:spcBef>
              <a:spcAft>
                <a:spcPts val="0"/>
              </a:spcAft>
              <a:buClr>
                <a:srgbClr val="1C304A"/>
              </a:buClr>
              <a:buSzPts val="800"/>
              <a:buNone/>
              <a:defRPr>
                <a:solidFill>
                  <a:srgbClr val="1C304A"/>
                </a:solidFill>
              </a:defRPr>
            </a:lvl8pPr>
            <a:lvl9pPr lvl="8" rtl="0" algn="l">
              <a:lnSpc>
                <a:spcPct val="100000"/>
              </a:lnSpc>
              <a:spcBef>
                <a:spcPts val="0"/>
              </a:spcBef>
              <a:spcAft>
                <a:spcPts val="0"/>
              </a:spcAft>
              <a:buClr>
                <a:srgbClr val="1C304A"/>
              </a:buClr>
              <a:buSzPts val="800"/>
              <a:buNone/>
              <a:defRPr>
                <a:solidFill>
                  <a:srgbClr val="1C304A"/>
                </a:solidFill>
              </a:defRPr>
            </a:lvl9pPr>
          </a:lstStyle>
          <a:p/>
        </p:txBody>
      </p:sp>
      <p:sp>
        <p:nvSpPr>
          <p:cNvPr id="33" name="Google Shape;33;p8"/>
          <p:cNvSpPr txBox="1"/>
          <p:nvPr>
            <p:ph idx="2" type="subTitle"/>
          </p:nvPr>
        </p:nvSpPr>
        <p:spPr>
          <a:xfrm>
            <a:off x="8222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descr="18F-Logo-S.png" id="34" name="Google Shape;34;p8"/>
          <p:cNvPicPr preferRelativeResize="0"/>
          <p:nvPr/>
        </p:nvPicPr>
        <p:blipFill rotWithShape="1">
          <a:blip r:embed="rId2">
            <a:alphaModFix/>
          </a:blip>
          <a:srcRect b="0" l="0" r="0" t="0"/>
          <a:stretch/>
        </p:blipFill>
        <p:spPr>
          <a:xfrm>
            <a:off x="457200" y="4438375"/>
            <a:ext cx="329350" cy="3293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heading - Bright" type="tx">
  <p:cSld name="TITLE_AND_BODY">
    <p:bg>
      <p:bgPr>
        <a:solidFill>
          <a:srgbClr val="00CFFF"/>
        </a:solidFill>
      </p:bgPr>
    </p:bg>
    <p:spTree>
      <p:nvGrpSpPr>
        <p:cNvPr id="35" name="Shape 35"/>
        <p:cNvGrpSpPr/>
        <p:nvPr/>
      </p:nvGrpSpPr>
      <p:grpSpPr>
        <a:xfrm>
          <a:off x="0" y="0"/>
          <a:ext cx="0" cy="0"/>
          <a:chOff x="0" y="0"/>
          <a:chExt cx="0" cy="0"/>
        </a:xfrm>
      </p:grpSpPr>
      <p:sp>
        <p:nvSpPr>
          <p:cNvPr id="36" name="Google Shape;36;p9"/>
          <p:cNvSpPr txBox="1"/>
          <p:nvPr>
            <p:ph type="ctrTitle"/>
          </p:nvPr>
        </p:nvSpPr>
        <p:spPr>
          <a:xfrm>
            <a:off x="457198" y="1125602"/>
            <a:ext cx="7386600" cy="289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37" name="Google Shape;37;p9"/>
          <p:cNvSpPr txBox="1"/>
          <p:nvPr>
            <p:ph idx="1" type="subTitle"/>
          </p:nvPr>
        </p:nvSpPr>
        <p:spPr>
          <a:xfrm>
            <a:off x="457198" y="384048"/>
            <a:ext cx="5017500" cy="6675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subtitle - Dark">
  <p:cSld name="TITLE_AND_BODY_2">
    <p:bg>
      <p:bgPr>
        <a:solidFill>
          <a:srgbClr val="1C304A"/>
        </a:solidFill>
      </p:bgPr>
    </p:bg>
    <p:spTree>
      <p:nvGrpSpPr>
        <p:cNvPr id="38" name="Shape 38"/>
        <p:cNvGrpSpPr/>
        <p:nvPr/>
      </p:nvGrpSpPr>
      <p:grpSpPr>
        <a:xfrm>
          <a:off x="0" y="0"/>
          <a:ext cx="0" cy="0"/>
          <a:chOff x="0" y="0"/>
          <a:chExt cx="0" cy="0"/>
        </a:xfrm>
      </p:grpSpPr>
      <p:sp>
        <p:nvSpPr>
          <p:cNvPr id="39" name="Google Shape;39;p10"/>
          <p:cNvSpPr txBox="1"/>
          <p:nvPr>
            <p:ph type="ctrTitle"/>
          </p:nvPr>
        </p:nvSpPr>
        <p:spPr>
          <a:xfrm>
            <a:off x="457198" y="1124712"/>
            <a:ext cx="7386600" cy="2889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40" name="Google Shape;40;p10"/>
          <p:cNvSpPr txBox="1"/>
          <p:nvPr>
            <p:ph idx="1" type="subTitle"/>
          </p:nvPr>
        </p:nvSpPr>
        <p:spPr>
          <a:xfrm>
            <a:off x="457198" y="230148"/>
            <a:ext cx="5017500" cy="6675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b="1"/>
            </a:lvl2pPr>
            <a:lvl3pPr lvl="2" rtl="0" algn="l">
              <a:lnSpc>
                <a:spcPct val="115000"/>
              </a:lnSpc>
              <a:spcBef>
                <a:spcPts val="1600"/>
              </a:spcBef>
              <a:spcAft>
                <a:spcPts val="0"/>
              </a:spcAft>
              <a:buSzPts val="1400"/>
              <a:buNone/>
              <a:defRPr b="1"/>
            </a:lvl3pPr>
            <a:lvl4pPr lvl="3" rtl="0" algn="l">
              <a:lnSpc>
                <a:spcPct val="115000"/>
              </a:lnSpc>
              <a:spcBef>
                <a:spcPts val="1600"/>
              </a:spcBef>
              <a:spcAft>
                <a:spcPts val="0"/>
              </a:spcAft>
              <a:buSzPts val="1200"/>
              <a:buNone/>
              <a:defRPr b="1"/>
            </a:lvl4pPr>
            <a:lvl5pPr lvl="4" rtl="0" algn="l">
              <a:lnSpc>
                <a:spcPct val="115000"/>
              </a:lnSpc>
              <a:spcBef>
                <a:spcPts val="1600"/>
              </a:spcBef>
              <a:spcAft>
                <a:spcPts val="0"/>
              </a:spcAft>
              <a:buSzPts val="1000"/>
              <a:buNone/>
              <a:defRPr b="1"/>
            </a:lvl5pPr>
            <a:lvl6pPr lvl="5" rtl="0" algn="l">
              <a:lnSpc>
                <a:spcPct val="115000"/>
              </a:lnSpc>
              <a:spcBef>
                <a:spcPts val="1600"/>
              </a:spcBef>
              <a:spcAft>
                <a:spcPts val="0"/>
              </a:spcAft>
              <a:buSzPts val="800"/>
              <a:buNone/>
              <a:defRPr b="1"/>
            </a:lvl6pPr>
            <a:lvl7pPr lvl="6" rtl="0" algn="l">
              <a:lnSpc>
                <a:spcPct val="115000"/>
              </a:lnSpc>
              <a:spcBef>
                <a:spcPts val="1600"/>
              </a:spcBef>
              <a:spcAft>
                <a:spcPts val="0"/>
              </a:spcAft>
              <a:buSzPts val="800"/>
              <a:buNone/>
              <a:defRPr b="1"/>
            </a:lvl7pPr>
            <a:lvl8pPr lvl="7" rtl="0" algn="l">
              <a:lnSpc>
                <a:spcPct val="115000"/>
              </a:lnSpc>
              <a:spcBef>
                <a:spcPts val="1600"/>
              </a:spcBef>
              <a:spcAft>
                <a:spcPts val="0"/>
              </a:spcAft>
              <a:buSzPts val="800"/>
              <a:buNone/>
              <a:defRPr b="1"/>
            </a:lvl8pPr>
            <a:lvl9pPr lvl="8" rtl="0" algn="l">
              <a:lnSpc>
                <a:spcPct val="115000"/>
              </a:lnSpc>
              <a:spcBef>
                <a:spcPts val="1600"/>
              </a:spcBef>
              <a:spcAft>
                <a:spcPts val="1600"/>
              </a:spcAft>
              <a:buSzPts val="800"/>
              <a:buNone/>
              <a:defRPr b="1"/>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theme" Target="../theme/theme3.xml"/><Relationship Id="rId34" Type="http://schemas.openxmlformats.org/officeDocument/2006/relationships/slideLayout" Target="../slideLayouts/slideLayout34.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theme" Target="../theme/theme2.xml"/><Relationship Id="rId30" Type="http://schemas.openxmlformats.org/officeDocument/2006/relationships/slideLayout" Target="../slideLayouts/slideLayout64.xml"/><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199" y="457200"/>
            <a:ext cx="6100200" cy="84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C304A"/>
              </a:buClr>
              <a:buSzPts val="2600"/>
              <a:buFont typeface="Helvetica Neue"/>
              <a:buNone/>
              <a:defRPr b="1" i="0" sz="2600" u="none" cap="none" strike="noStrike">
                <a:solidFill>
                  <a:srgbClr val="1C304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457198" y="1709928"/>
            <a:ext cx="7802100" cy="3045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1pPr>
            <a:lvl2pPr indent="-342900" lvl="1" marL="914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2pPr>
            <a:lvl3pPr indent="-342900" lvl="2" marL="1371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3pPr>
            <a:lvl4pPr indent="-342900" lvl="3" marL="18288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4pPr>
            <a:lvl5pPr indent="-342900" lvl="4" marL="22860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5pPr>
            <a:lvl6pPr indent="-342900" lvl="5" marL="27432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6pPr>
            <a:lvl7pPr indent="-342900" lvl="6" marL="32004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7pPr>
            <a:lvl8pPr indent="-342900" lvl="7" marL="3657600" rtl="0" algn="l">
              <a:lnSpc>
                <a:spcPct val="115000"/>
              </a:lnSpc>
              <a:spcBef>
                <a:spcPts val="160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8pPr>
            <a:lvl9pPr indent="-342900" lvl="8" marL="4114800" rtl="0" algn="l">
              <a:lnSpc>
                <a:spcPct val="115000"/>
              </a:lnSpc>
              <a:spcBef>
                <a:spcPts val="1600"/>
              </a:spcBef>
              <a:spcAft>
                <a:spcPts val="160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orient="horz" pos="28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5" name="Shape 255"/>
        <p:cNvGrpSpPr/>
        <p:nvPr/>
      </p:nvGrpSpPr>
      <p:grpSpPr>
        <a:xfrm>
          <a:off x="0" y="0"/>
          <a:ext cx="0" cy="0"/>
          <a:chOff x="0" y="0"/>
          <a:chExt cx="0" cy="0"/>
        </a:xfrm>
      </p:grpSpPr>
      <p:sp>
        <p:nvSpPr>
          <p:cNvPr id="256" name="Google Shape;25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7" name="Google Shape;25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58" name="Google Shape;25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3.xml"/><Relationship Id="rId3"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4.xml"/><Relationship Id="rId3" Type="http://schemas.openxmlformats.org/officeDocument/2006/relationships/image" Target="../media/image6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5.xml"/><Relationship Id="rId3" Type="http://schemas.openxmlformats.org/officeDocument/2006/relationships/image" Target="../media/image6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6.xml"/><Relationship Id="rId3" Type="http://schemas.openxmlformats.org/officeDocument/2006/relationships/image" Target="../media/image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7.xml"/><Relationship Id="rId3" Type="http://schemas.openxmlformats.org/officeDocument/2006/relationships/image" Target="../media/image6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52.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5.xml"/><Relationship Id="rId3" Type="http://schemas.openxmlformats.org/officeDocument/2006/relationships/hyperlink" Target="http://www.youtube.com/watch?v=WYSupJ5r2zo" TargetMode="External"/><Relationship Id="rId4" Type="http://schemas.openxmlformats.org/officeDocument/2006/relationships/image" Target="../media/image5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7"/>
          <p:cNvSpPr txBox="1"/>
          <p:nvPr>
            <p:ph type="ctrTitle"/>
          </p:nvPr>
        </p:nvSpPr>
        <p:spPr>
          <a:xfrm>
            <a:off x="841250" y="787275"/>
            <a:ext cx="7810800" cy="112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ts val="990"/>
              <a:buFont typeface="Arial"/>
              <a:buNone/>
            </a:pPr>
            <a:r>
              <a:rPr lang="en" sz="4800"/>
              <a:t>Workshop </a:t>
            </a:r>
            <a:endParaRPr sz="4800"/>
          </a:p>
          <a:p>
            <a:pPr indent="0" lvl="0" marL="0" rtl="0" algn="l">
              <a:spcBef>
                <a:spcPts val="0"/>
              </a:spcBef>
              <a:spcAft>
                <a:spcPts val="0"/>
              </a:spcAft>
              <a:buClr>
                <a:schemeClr val="dk1"/>
              </a:buClr>
              <a:buSzPts val="990"/>
              <a:buFont typeface="Arial"/>
              <a:buNone/>
            </a:pPr>
            <a:r>
              <a:t/>
            </a:r>
            <a:endParaRPr sz="4800"/>
          </a:p>
        </p:txBody>
      </p:sp>
      <p:sp>
        <p:nvSpPr>
          <p:cNvPr id="382" name="Google Shape;382;p67"/>
          <p:cNvSpPr txBox="1"/>
          <p:nvPr>
            <p:ph idx="1" type="subTitle"/>
          </p:nvPr>
        </p:nvSpPr>
        <p:spPr>
          <a:xfrm>
            <a:off x="841250" y="1502300"/>
            <a:ext cx="7735200" cy="2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chemeClr val="lt1"/>
                </a:solidFill>
              </a:rPr>
              <a:t>State of Washington</a:t>
            </a:r>
            <a:endParaRPr b="1" sz="45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383" name="Google Shape;383;p67"/>
          <p:cNvSpPr txBox="1"/>
          <p:nvPr>
            <p:ph idx="2" type="subTitle"/>
          </p:nvPr>
        </p:nvSpPr>
        <p:spPr>
          <a:xfrm>
            <a:off x="1262600" y="4497180"/>
            <a:ext cx="2736000" cy="2619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solidFill>
                  <a:schemeClr val="lt1"/>
                </a:solidFill>
              </a:rPr>
              <a:t>Mar 14</a:t>
            </a:r>
            <a:r>
              <a:rPr lang="en">
                <a:solidFill>
                  <a:schemeClr val="lt1"/>
                </a:solidFill>
              </a:rPr>
              <a:t>, 2022</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6"/>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Your vision statement </a:t>
            </a:r>
            <a:r>
              <a:rPr lang="en">
                <a:solidFill>
                  <a:srgbClr val="1C304A"/>
                </a:solidFill>
              </a:rPr>
              <a:t>helps you and your team </a:t>
            </a:r>
            <a:r>
              <a:rPr lang="en">
                <a:solidFill>
                  <a:srgbClr val="046B99"/>
                </a:solidFill>
              </a:rPr>
              <a:t>communicate clearly </a:t>
            </a:r>
            <a:r>
              <a:rPr lang="en"/>
              <a:t>about the work you’re doing </a:t>
            </a:r>
            <a:r>
              <a:rPr lang="en">
                <a:solidFill>
                  <a:srgbClr val="046B99"/>
                </a:solidFill>
              </a:rPr>
              <a:t>to anyone at any time</a:t>
            </a:r>
            <a:r>
              <a:rPr lang="en"/>
              <a:t>.</a:t>
            </a:r>
            <a:endParaRPr/>
          </a:p>
        </p:txBody>
      </p:sp>
      <p:sp>
        <p:nvSpPr>
          <p:cNvPr id="443" name="Google Shape;443;p76"/>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66"/>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2"/>
                </a:solidFill>
              </a:rPr>
              <a:t>You can use that to create a rough roadmap for your product.</a:t>
            </a:r>
            <a:r>
              <a:rPr lang="en"/>
              <a:t> Try not to have too many customer promises in play at any one time — your team needs to be able to keep track of what promises they’re working on!</a:t>
            </a:r>
            <a:endParaRPr/>
          </a:p>
        </p:txBody>
      </p:sp>
      <p:sp>
        <p:nvSpPr>
          <p:cNvPr id="1052" name="Google Shape;1052;p166"/>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67"/>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046B99"/>
                </a:solidFill>
              </a:rPr>
              <a:t>Remember:</a:t>
            </a:r>
            <a:endParaRPr>
              <a:solidFill>
                <a:srgbClr val="046B99"/>
              </a:solidFill>
            </a:endParaRPr>
          </a:p>
          <a:p>
            <a:pPr indent="0" lvl="0" marL="0" rtl="0" algn="l">
              <a:spcBef>
                <a:spcPts val="0"/>
              </a:spcBef>
              <a:spcAft>
                <a:spcPts val="0"/>
              </a:spcAft>
              <a:buNone/>
            </a:pPr>
            <a:r>
              <a:rPr lang="en">
                <a:solidFill>
                  <a:srgbClr val="1C304A"/>
                </a:solidFill>
              </a:rPr>
              <a:t>Every piece of work that anyone on the project does, no matter how big or small, must somehow support your customer promises.</a:t>
            </a:r>
            <a:endParaRPr>
              <a:solidFill>
                <a:srgbClr val="1C304A"/>
              </a:solidFill>
            </a:endParaRPr>
          </a:p>
        </p:txBody>
      </p:sp>
      <p:sp>
        <p:nvSpPr>
          <p:cNvPr id="1058" name="Google Shape;1058;p167"/>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8"/>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64" name="Google Shape;1064;p168"/>
          <p:cNvSpPr txBox="1"/>
          <p:nvPr>
            <p:ph type="ctrTitle"/>
          </p:nvPr>
        </p:nvSpPr>
        <p:spPr>
          <a:xfrm>
            <a:off x="457198" y="1125602"/>
            <a:ext cx="7386600" cy="2892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dk2"/>
                </a:solidFill>
              </a:rPr>
              <a:t>What’s your roadmap?</a:t>
            </a:r>
            <a:endParaRPr sz="48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070" name="Google Shape;1070;p169"/>
          <p:cNvPicPr preferRelativeResize="0"/>
          <p:nvPr/>
        </p:nvPicPr>
        <p:blipFill>
          <a:blip r:embed="rId3">
            <a:alphaModFix/>
          </a:blip>
          <a:stretch>
            <a:fillRect/>
          </a:stretch>
        </p:blipFill>
        <p:spPr>
          <a:xfrm>
            <a:off x="184138" y="304800"/>
            <a:ext cx="8775731" cy="435841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076" name="Google Shape;1076;p170"/>
          <p:cNvPicPr preferRelativeResize="0"/>
          <p:nvPr/>
        </p:nvPicPr>
        <p:blipFill>
          <a:blip r:embed="rId3">
            <a:alphaModFix/>
          </a:blip>
          <a:stretch>
            <a:fillRect/>
          </a:stretch>
        </p:blipFill>
        <p:spPr>
          <a:xfrm>
            <a:off x="110875" y="705075"/>
            <a:ext cx="8839204" cy="373335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082" name="Google Shape;1082;p171"/>
          <p:cNvPicPr preferRelativeResize="0"/>
          <p:nvPr/>
        </p:nvPicPr>
        <p:blipFill>
          <a:blip r:embed="rId3">
            <a:alphaModFix/>
          </a:blip>
          <a:stretch>
            <a:fillRect/>
          </a:stretch>
        </p:blipFill>
        <p:spPr>
          <a:xfrm>
            <a:off x="152400" y="918338"/>
            <a:ext cx="8839199" cy="33068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088" name="Google Shape;1088;p172"/>
          <p:cNvPicPr preferRelativeResize="0"/>
          <p:nvPr/>
        </p:nvPicPr>
        <p:blipFill>
          <a:blip r:embed="rId3">
            <a:alphaModFix/>
          </a:blip>
          <a:stretch>
            <a:fillRect/>
          </a:stretch>
        </p:blipFill>
        <p:spPr>
          <a:xfrm>
            <a:off x="152400" y="752550"/>
            <a:ext cx="8839204" cy="363840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094" name="Google Shape;1094;p173"/>
          <p:cNvPicPr preferRelativeResize="0"/>
          <p:nvPr/>
        </p:nvPicPr>
        <p:blipFill>
          <a:blip r:embed="rId3">
            <a:alphaModFix/>
          </a:blip>
          <a:stretch>
            <a:fillRect/>
          </a:stretch>
        </p:blipFill>
        <p:spPr>
          <a:xfrm>
            <a:off x="2251875" y="152400"/>
            <a:ext cx="4640240" cy="4838702"/>
          </a:xfrm>
          <a:prstGeom prst="rect">
            <a:avLst/>
          </a:prstGeom>
          <a:noFill/>
          <a:ln>
            <a:noFill/>
          </a:ln>
        </p:spPr>
      </p:pic>
      <p:sp>
        <p:nvSpPr>
          <p:cNvPr id="1095" name="Google Shape;1095;p173"/>
          <p:cNvSpPr txBox="1"/>
          <p:nvPr>
            <p:ph idx="4294967295" type="ctrTitle"/>
          </p:nvPr>
        </p:nvSpPr>
        <p:spPr>
          <a:xfrm>
            <a:off x="457198" y="640075"/>
            <a:ext cx="1649100" cy="8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Roadmap as a Tree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74"/>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 </a:t>
            </a:r>
            <a:r>
              <a:rPr lang="en">
                <a:solidFill>
                  <a:schemeClr val="lt1"/>
                </a:solidFill>
              </a:rPr>
              <a:t>Discussion</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7"/>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And it helps you </a:t>
            </a:r>
            <a:r>
              <a:rPr lang="en">
                <a:solidFill>
                  <a:srgbClr val="046B99"/>
                </a:solidFill>
              </a:rPr>
              <a:t>pitch the value of your product</a:t>
            </a:r>
            <a:r>
              <a:rPr lang="en"/>
              <a:t> at every stage of the project.</a:t>
            </a:r>
            <a:endParaRPr/>
          </a:p>
        </p:txBody>
      </p:sp>
      <p:sp>
        <p:nvSpPr>
          <p:cNvPr id="449" name="Google Shape;449;p77"/>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8"/>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You will revisit and may adjust your vision at times as you learn more, but maintaining a clear, inclusive vision is critical to product success</a:t>
            </a:r>
            <a:endParaRPr/>
          </a:p>
        </p:txBody>
      </p:sp>
      <p:sp>
        <p:nvSpPr>
          <p:cNvPr id="455" name="Google Shape;455;p78"/>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9"/>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61" name="Google Shape;461;p79"/>
          <p:cNvSpPr txBox="1"/>
          <p:nvPr>
            <p:ph type="ctrTitle"/>
          </p:nvPr>
        </p:nvSpPr>
        <p:spPr>
          <a:xfrm>
            <a:off x="457198" y="1125602"/>
            <a:ext cx="7386600" cy="2892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How to create a vision</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80"/>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lnSpc>
                <a:spcPct val="150000"/>
              </a:lnSpc>
              <a:spcBef>
                <a:spcPts val="0"/>
              </a:spcBef>
              <a:spcAft>
                <a:spcPts val="0"/>
              </a:spcAft>
              <a:buNone/>
            </a:pPr>
            <a:r>
              <a:rPr lang="en"/>
              <a:t>A vision statement should answer:</a:t>
            </a:r>
            <a:endParaRPr/>
          </a:p>
          <a:p>
            <a:pPr indent="-381000" lvl="0" marL="685800" rtl="0" algn="l">
              <a:lnSpc>
                <a:spcPct val="130000"/>
              </a:lnSpc>
              <a:spcBef>
                <a:spcPts val="900"/>
              </a:spcBef>
              <a:spcAft>
                <a:spcPts val="0"/>
              </a:spcAft>
              <a:buSzPts val="2400"/>
              <a:buAutoNum type="arabicPeriod"/>
            </a:pPr>
            <a:r>
              <a:rPr lang="en" sz="2400"/>
              <a:t>Who are we helping?</a:t>
            </a:r>
            <a:endParaRPr sz="2400"/>
          </a:p>
          <a:p>
            <a:pPr indent="-381000" lvl="0" marL="685800" rtl="0" algn="l">
              <a:lnSpc>
                <a:spcPct val="130000"/>
              </a:lnSpc>
              <a:spcBef>
                <a:spcPts val="0"/>
              </a:spcBef>
              <a:spcAft>
                <a:spcPts val="0"/>
              </a:spcAft>
              <a:buSzPts val="2400"/>
              <a:buAutoNum type="arabicPeriod"/>
            </a:pPr>
            <a:r>
              <a:rPr lang="en" sz="2400"/>
              <a:t>What’s the problem?</a:t>
            </a:r>
            <a:endParaRPr sz="2400"/>
          </a:p>
          <a:p>
            <a:pPr indent="-381000" lvl="0" marL="685800" rtl="0" algn="l">
              <a:lnSpc>
                <a:spcPct val="130000"/>
              </a:lnSpc>
              <a:spcBef>
                <a:spcPts val="0"/>
              </a:spcBef>
              <a:spcAft>
                <a:spcPts val="0"/>
              </a:spcAft>
              <a:buSzPts val="2400"/>
              <a:buAutoNum type="arabicPeriod"/>
            </a:pPr>
            <a:r>
              <a:rPr lang="en" sz="2400"/>
              <a:t>How are we helping?</a:t>
            </a:r>
            <a:endParaRPr sz="2400"/>
          </a:p>
          <a:p>
            <a:pPr indent="-381000" lvl="0" marL="685800" rtl="0" algn="l">
              <a:lnSpc>
                <a:spcPct val="130000"/>
              </a:lnSpc>
              <a:spcBef>
                <a:spcPts val="0"/>
              </a:spcBef>
              <a:spcAft>
                <a:spcPts val="0"/>
              </a:spcAft>
              <a:buSzPts val="2400"/>
              <a:buAutoNum type="arabicPeriod"/>
            </a:pPr>
            <a:r>
              <a:rPr lang="en" sz="2400"/>
              <a:t>What’s the outcome we’re hoping for?</a:t>
            </a:r>
            <a:endParaRPr sz="2400"/>
          </a:p>
          <a:p>
            <a:pPr indent="-381000" lvl="0" marL="685800" rtl="0" algn="l">
              <a:lnSpc>
                <a:spcPct val="130000"/>
              </a:lnSpc>
              <a:spcBef>
                <a:spcPts val="0"/>
              </a:spcBef>
              <a:spcAft>
                <a:spcPts val="0"/>
              </a:spcAft>
              <a:buSzPts val="2400"/>
              <a:buAutoNum type="arabicPeriod"/>
            </a:pPr>
            <a:r>
              <a:rPr lang="en" sz="2400"/>
              <a:t>How will this solution be better than others?</a:t>
            </a:r>
            <a:endParaRPr sz="2400"/>
          </a:p>
        </p:txBody>
      </p:sp>
      <p:sp>
        <p:nvSpPr>
          <p:cNvPr id="467" name="Google Shape;467;p80"/>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1"/>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Vision statements should be clear, concise, informative and inspirational</a:t>
            </a:r>
            <a:endParaRPr/>
          </a:p>
        </p:txBody>
      </p:sp>
      <p:sp>
        <p:nvSpPr>
          <p:cNvPr id="473" name="Google Shape;473;p81"/>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2"/>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Be aspirational: Where do we want to be in 5 years?  15 years?</a:t>
            </a:r>
            <a:endParaRPr/>
          </a:p>
        </p:txBody>
      </p:sp>
      <p:sp>
        <p:nvSpPr>
          <p:cNvPr id="479" name="Google Shape;479;p82"/>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3"/>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good vision paints a picture of the future that draws people in</a:t>
            </a:r>
            <a:endParaRPr/>
          </a:p>
        </p:txBody>
      </p:sp>
      <p:sp>
        <p:nvSpPr>
          <p:cNvPr id="485" name="Google Shape;485;p83"/>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4"/>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Vision statements should be devoid of specific implementation details</a:t>
            </a:r>
            <a:endParaRPr/>
          </a:p>
        </p:txBody>
      </p:sp>
      <p:sp>
        <p:nvSpPr>
          <p:cNvPr id="491" name="Google Shape;491;p84"/>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5"/>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We want a world where </a:t>
            </a:r>
            <a:r>
              <a:rPr lang="en">
                <a:solidFill>
                  <a:srgbClr val="046B99"/>
                </a:solidFill>
              </a:rPr>
              <a:t>[some constituent]</a:t>
            </a:r>
            <a:r>
              <a:rPr lang="en"/>
              <a:t> is able to </a:t>
            </a:r>
            <a:r>
              <a:rPr lang="en">
                <a:solidFill>
                  <a:srgbClr val="046B99"/>
                </a:solidFill>
              </a:rPr>
              <a:t>[get some clear value that is meaningful to </a:t>
            </a:r>
            <a:r>
              <a:rPr i="1" lang="en">
                <a:solidFill>
                  <a:srgbClr val="046B99"/>
                </a:solidFill>
              </a:rPr>
              <a:t>them</a:t>
            </a:r>
            <a:r>
              <a:rPr lang="en">
                <a:solidFill>
                  <a:srgbClr val="046B99"/>
                </a:solidFill>
              </a:rPr>
              <a:t>]</a:t>
            </a:r>
            <a:endParaRPr>
              <a:solidFill>
                <a:srgbClr val="046B99"/>
              </a:solidFill>
            </a:endParaRPr>
          </a:p>
        </p:txBody>
      </p:sp>
      <p:sp>
        <p:nvSpPr>
          <p:cNvPr id="497" name="Google Shape;497;p8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8"/>
          <p:cNvSpPr txBox="1"/>
          <p:nvPr>
            <p:ph type="title"/>
          </p:nvPr>
        </p:nvSpPr>
        <p:spPr>
          <a:xfrm>
            <a:off x="840500" y="384048"/>
            <a:ext cx="7470600" cy="49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3 session agenda</a:t>
            </a:r>
            <a:endParaRPr b="1"/>
          </a:p>
        </p:txBody>
      </p:sp>
      <p:sp>
        <p:nvSpPr>
          <p:cNvPr id="389" name="Google Shape;389;p68"/>
          <p:cNvSpPr txBox="1"/>
          <p:nvPr>
            <p:ph idx="1" type="body"/>
          </p:nvPr>
        </p:nvSpPr>
        <p:spPr>
          <a:xfrm>
            <a:off x="841248" y="1216152"/>
            <a:ext cx="7470600" cy="3213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a:t>Session #1 - learning session</a:t>
            </a:r>
            <a:endParaRPr/>
          </a:p>
          <a:p>
            <a:pPr indent="0" lvl="0" marL="0" rtl="0" algn="l">
              <a:spcBef>
                <a:spcPts val="1000"/>
              </a:spcBef>
              <a:spcAft>
                <a:spcPts val="0"/>
              </a:spcAft>
              <a:buNone/>
            </a:pPr>
            <a:r>
              <a:rPr b="0" lang="en"/>
              <a:t>↪ Overview, methods, and goals</a:t>
            </a:r>
            <a:endParaRPr b="0"/>
          </a:p>
          <a:p>
            <a:pPr indent="0" lvl="0" marL="0" rtl="0" algn="l">
              <a:spcBef>
                <a:spcPts val="1000"/>
              </a:spcBef>
              <a:spcAft>
                <a:spcPts val="0"/>
              </a:spcAft>
              <a:buNone/>
            </a:pPr>
            <a:r>
              <a:rPr lang="en">
                <a:solidFill>
                  <a:srgbClr val="00CFFF"/>
                </a:solidFill>
              </a:rPr>
              <a:t>Session #2 - small group work session</a:t>
            </a:r>
            <a:endParaRPr>
              <a:solidFill>
                <a:srgbClr val="00CFFF"/>
              </a:solidFill>
            </a:endParaRPr>
          </a:p>
          <a:p>
            <a:pPr indent="0" lvl="0" marL="0" rtl="0" algn="l">
              <a:spcBef>
                <a:spcPts val="1000"/>
              </a:spcBef>
              <a:spcAft>
                <a:spcPts val="0"/>
              </a:spcAft>
              <a:buNone/>
            </a:pPr>
            <a:r>
              <a:rPr b="0" lang="en">
                <a:solidFill>
                  <a:srgbClr val="00CFFF"/>
                </a:solidFill>
              </a:rPr>
              <a:t>↪ Product vision, roadmap review, and decision points</a:t>
            </a:r>
            <a:endParaRPr b="0">
              <a:solidFill>
                <a:srgbClr val="00CFFF"/>
              </a:solidFill>
            </a:endParaRPr>
          </a:p>
          <a:p>
            <a:pPr indent="0" lvl="0" marL="0" rtl="0" algn="l">
              <a:spcBef>
                <a:spcPts val="1000"/>
              </a:spcBef>
              <a:spcAft>
                <a:spcPts val="0"/>
              </a:spcAft>
              <a:buNone/>
            </a:pPr>
            <a:r>
              <a:rPr lang="en"/>
              <a:t>Sessions #3  - </a:t>
            </a:r>
            <a:r>
              <a:rPr lang="en">
                <a:solidFill>
                  <a:schemeClr val="lt1"/>
                </a:solidFill>
              </a:rPr>
              <a:t> small group work session</a:t>
            </a:r>
            <a:endParaRPr/>
          </a:p>
          <a:p>
            <a:pPr indent="0" lvl="0" marL="0" rtl="0" algn="l">
              <a:spcBef>
                <a:spcPts val="1000"/>
              </a:spcBef>
              <a:spcAft>
                <a:spcPts val="1000"/>
              </a:spcAft>
              <a:buNone/>
            </a:pPr>
            <a:r>
              <a:rPr b="0" lang="en">
                <a:solidFill>
                  <a:schemeClr val="lt1"/>
                </a:solidFill>
              </a:rPr>
              <a:t>↪</a:t>
            </a:r>
            <a:r>
              <a:rPr b="0" lang="en"/>
              <a:t> QASP review + RFQ Drafting!</a:t>
            </a:r>
            <a:endParaRPr b="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6"/>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3" name="Google Shape;503;p86"/>
          <p:cNvSpPr txBox="1"/>
          <p:nvPr>
            <p:ph type="ctrTitle"/>
          </p:nvPr>
        </p:nvSpPr>
        <p:spPr>
          <a:xfrm>
            <a:off x="457198" y="1125602"/>
            <a:ext cx="7386600" cy="2892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What’s your vision?</a:t>
            </a:r>
            <a:endParaRPr sz="4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7"/>
          <p:cNvSpPr txBox="1"/>
          <p:nvPr>
            <p:ph idx="1" type="body"/>
          </p:nvPr>
        </p:nvSpPr>
        <p:spPr>
          <a:xfrm>
            <a:off x="737125" y="2471775"/>
            <a:ext cx="2258100" cy="133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What problem are you solving? Why is it meaningful?</a:t>
            </a:r>
            <a:endParaRPr b="1">
              <a:solidFill>
                <a:srgbClr val="046B99"/>
              </a:solidFill>
            </a:endParaRPr>
          </a:p>
        </p:txBody>
      </p:sp>
      <p:sp>
        <p:nvSpPr>
          <p:cNvPr id="509" name="Google Shape;509;p87"/>
          <p:cNvSpPr txBox="1"/>
          <p:nvPr>
            <p:ph idx="2" type="body"/>
          </p:nvPr>
        </p:nvSpPr>
        <p:spPr>
          <a:xfrm>
            <a:off x="3323393" y="2471784"/>
            <a:ext cx="2258100" cy="133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Who are your constituents? What’s important to them?</a:t>
            </a:r>
            <a:endParaRPr b="1">
              <a:solidFill>
                <a:srgbClr val="046B99"/>
              </a:solidFill>
            </a:endParaRPr>
          </a:p>
        </p:txBody>
      </p:sp>
      <p:sp>
        <p:nvSpPr>
          <p:cNvPr id="510" name="Google Shape;510;p87"/>
          <p:cNvSpPr txBox="1"/>
          <p:nvPr>
            <p:ph idx="3" type="body"/>
          </p:nvPr>
        </p:nvSpPr>
        <p:spPr>
          <a:xfrm>
            <a:off x="5909667" y="2471784"/>
            <a:ext cx="2258100" cy="1332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a:solidFill>
                  <a:srgbClr val="046B99"/>
                </a:solidFill>
              </a:rPr>
              <a:t>What is your vision? Why is your solution desirable to your constituents?</a:t>
            </a:r>
            <a:endParaRPr b="1">
              <a:solidFill>
                <a:srgbClr val="046B99"/>
              </a:solidFill>
            </a:endParaRPr>
          </a:p>
        </p:txBody>
      </p:sp>
      <p:sp>
        <p:nvSpPr>
          <p:cNvPr id="511" name="Google Shape;511;p87"/>
          <p:cNvSpPr txBox="1"/>
          <p:nvPr>
            <p:ph type="ctrTitle"/>
          </p:nvPr>
        </p:nvSpPr>
        <p:spPr>
          <a:xfrm>
            <a:off x="718662" y="614727"/>
            <a:ext cx="7386600" cy="84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Get at your vision</a:t>
            </a:r>
            <a:endParaRPr/>
          </a:p>
        </p:txBody>
      </p:sp>
      <p:sp>
        <p:nvSpPr>
          <p:cNvPr id="512" name="Google Shape;512;p8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8"/>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What problem are you solving?  Why is it meaningful?</a:t>
            </a:r>
            <a:endParaRPr sz="1400"/>
          </a:p>
        </p:txBody>
      </p:sp>
      <p:sp>
        <p:nvSpPr>
          <p:cNvPr id="518" name="Google Shape;518;p88"/>
          <p:cNvSpPr txBox="1"/>
          <p:nvPr>
            <p:ph type="ctrTitle"/>
          </p:nvPr>
        </p:nvSpPr>
        <p:spPr>
          <a:xfrm>
            <a:off x="457198" y="843602"/>
            <a:ext cx="7470600" cy="345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Washingtonians applying for benefits can find it difficult to keep track of what is supposed to happen next and what additional steps they need to complete, especially if they have multiple applications and enrollments.  As a result, it can take them longer to receive their benefits, and they risk having their application denied if they take too long to respond.</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2" name="Shape 522"/>
        <p:cNvGrpSpPr/>
        <p:nvPr/>
      </p:nvGrpSpPr>
      <p:grpSpPr>
        <a:xfrm>
          <a:off x="0" y="0"/>
          <a:ext cx="0" cy="0"/>
          <a:chOff x="0" y="0"/>
          <a:chExt cx="0" cy="0"/>
        </a:xfrm>
      </p:grpSpPr>
      <p:sp>
        <p:nvSpPr>
          <p:cNvPr id="523" name="Google Shape;523;p89"/>
          <p:cNvSpPr txBox="1"/>
          <p:nvPr>
            <p:ph type="ctrTitle"/>
          </p:nvPr>
        </p:nvSpPr>
        <p:spPr>
          <a:xfrm>
            <a:off x="457198" y="843602"/>
            <a:ext cx="7470600" cy="34563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t>We want Washingtonians to</a:t>
            </a:r>
            <a:r>
              <a:rPr lang="en" sz="2400">
                <a:solidFill>
                  <a:srgbClr val="1C304A"/>
                </a:solidFill>
              </a:rPr>
              <a:t> have clarity about their application for benefits so that they can more quickly and easily navigate the process and receive their benefits.</a:t>
            </a:r>
            <a:endParaRPr sz="2400"/>
          </a:p>
        </p:txBody>
      </p:sp>
      <p:sp>
        <p:nvSpPr>
          <p:cNvPr id="524" name="Google Shape;524;p89"/>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Who are your constituents?  What’s important to them?</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8" name="Shape 528"/>
        <p:cNvGrpSpPr/>
        <p:nvPr/>
      </p:nvGrpSpPr>
      <p:grpSpPr>
        <a:xfrm>
          <a:off x="0" y="0"/>
          <a:ext cx="0" cy="0"/>
          <a:chOff x="0" y="0"/>
          <a:chExt cx="0" cy="0"/>
        </a:xfrm>
      </p:grpSpPr>
      <p:sp>
        <p:nvSpPr>
          <p:cNvPr id="529" name="Google Shape;529;p90"/>
          <p:cNvSpPr txBox="1"/>
          <p:nvPr>
            <p:ph type="ctrTitle"/>
          </p:nvPr>
        </p:nvSpPr>
        <p:spPr>
          <a:xfrm>
            <a:off x="457198" y="843602"/>
            <a:ext cx="7470600" cy="34563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t>The Eligibility and Enrollment Status Tracker will provide Washingtonians with a self-service, single point of access to understand eligibility and enrollment status across multiple HHS Coalition programs.</a:t>
            </a:r>
            <a:endParaRPr sz="2400"/>
          </a:p>
        </p:txBody>
      </p:sp>
      <p:sp>
        <p:nvSpPr>
          <p:cNvPr id="530" name="Google Shape;530;p90"/>
          <p:cNvSpPr txBox="1"/>
          <p:nvPr>
            <p:ph idx="1" type="subTitle"/>
          </p:nvPr>
        </p:nvSpPr>
        <p:spPr>
          <a:xfrm>
            <a:off x="457201" y="384050"/>
            <a:ext cx="74040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What is your vision?  Why is your solution desirable to your constituents?</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1"/>
          <p:cNvSpPr txBox="1"/>
          <p:nvPr>
            <p:ph idx="1" type="body"/>
          </p:nvPr>
        </p:nvSpPr>
        <p:spPr>
          <a:xfrm>
            <a:off x="737125" y="2471775"/>
            <a:ext cx="2303400" cy="255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What problem are you solving? Why is it meaningful? </a:t>
            </a:r>
            <a:r>
              <a:rPr lang="en"/>
              <a:t>Washingtonians find it difficult to keep track of what is supposed to happen next, and they risk having their application denied if they take too long to respond.</a:t>
            </a:r>
            <a:endParaRPr/>
          </a:p>
        </p:txBody>
      </p:sp>
      <p:sp>
        <p:nvSpPr>
          <p:cNvPr id="536" name="Google Shape;536;p91"/>
          <p:cNvSpPr txBox="1"/>
          <p:nvPr>
            <p:ph idx="2" type="body"/>
          </p:nvPr>
        </p:nvSpPr>
        <p:spPr>
          <a:xfrm>
            <a:off x="3323400" y="2471775"/>
            <a:ext cx="2303400" cy="255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Who are your constituents? What’s important to them?</a:t>
            </a:r>
            <a:r>
              <a:rPr lang="en">
                <a:solidFill>
                  <a:schemeClr val="dk1"/>
                </a:solidFill>
              </a:rPr>
              <a:t> </a:t>
            </a:r>
            <a:br>
              <a:rPr lang="en">
                <a:solidFill>
                  <a:schemeClr val="dk1"/>
                </a:solidFill>
              </a:rPr>
            </a:br>
            <a:r>
              <a:rPr lang="en">
                <a:solidFill>
                  <a:srgbClr val="1C304A"/>
                </a:solidFill>
              </a:rPr>
              <a:t>We want Washingtonians to have clarity about their application for benefits so that they can more quickly and easily navigate the process and receive their benefits.</a:t>
            </a:r>
            <a:endParaRPr>
              <a:solidFill>
                <a:srgbClr val="1C304A"/>
              </a:solidFill>
            </a:endParaRPr>
          </a:p>
        </p:txBody>
      </p:sp>
      <p:sp>
        <p:nvSpPr>
          <p:cNvPr id="537" name="Google Shape;537;p91"/>
          <p:cNvSpPr txBox="1"/>
          <p:nvPr>
            <p:ph idx="3" type="body"/>
          </p:nvPr>
        </p:nvSpPr>
        <p:spPr>
          <a:xfrm>
            <a:off x="5909675" y="2471766"/>
            <a:ext cx="2258100" cy="2592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a:solidFill>
                  <a:srgbClr val="046B99"/>
                </a:solidFill>
              </a:rPr>
              <a:t>What is your vision? Why is your solution desirable to your constituents?</a:t>
            </a:r>
            <a:br>
              <a:rPr lang="en">
                <a:solidFill>
                  <a:schemeClr val="dk1"/>
                </a:solidFill>
              </a:rPr>
            </a:br>
            <a:r>
              <a:rPr lang="en">
                <a:solidFill>
                  <a:srgbClr val="1C304A"/>
                </a:solidFill>
              </a:rPr>
              <a:t>The Status Tracker will provide Washingtonians with a self-service, single point of access to understand eligibility and enrollment status across multiple programs.</a:t>
            </a:r>
            <a:endParaRPr>
              <a:solidFill>
                <a:srgbClr val="1C304A"/>
              </a:solidFill>
            </a:endParaRPr>
          </a:p>
        </p:txBody>
      </p:sp>
      <p:sp>
        <p:nvSpPr>
          <p:cNvPr id="538" name="Google Shape;538;p91"/>
          <p:cNvSpPr txBox="1"/>
          <p:nvPr>
            <p:ph type="ctrTitle"/>
          </p:nvPr>
        </p:nvSpPr>
        <p:spPr>
          <a:xfrm>
            <a:off x="718662" y="614727"/>
            <a:ext cx="7386600" cy="84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a:t>
            </a:r>
            <a:r>
              <a:rPr lang="en"/>
              <a:t>ision</a:t>
            </a:r>
            <a:endParaRPr/>
          </a:p>
        </p:txBody>
      </p:sp>
      <p:sp>
        <p:nvSpPr>
          <p:cNvPr id="539" name="Google Shape;539;p9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2"/>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Defining your goals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3"/>
          <p:cNvSpPr txBox="1"/>
          <p:nvPr>
            <p:ph type="title"/>
          </p:nvPr>
        </p:nvSpPr>
        <p:spPr>
          <a:xfrm>
            <a:off x="457198" y="1126952"/>
            <a:ext cx="7388400" cy="288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Why goals are important</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4"/>
          <p:cNvSpPr txBox="1"/>
          <p:nvPr>
            <p:ph type="ctrTitle"/>
          </p:nvPr>
        </p:nvSpPr>
        <p:spPr>
          <a:xfrm>
            <a:off x="718662" y="614727"/>
            <a:ext cx="7386600" cy="84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Vision, strategy, and tactics</a:t>
            </a:r>
            <a:endParaRPr/>
          </a:p>
        </p:txBody>
      </p:sp>
      <p:sp>
        <p:nvSpPr>
          <p:cNvPr id="555" name="Google Shape;555;p94"/>
          <p:cNvSpPr txBox="1"/>
          <p:nvPr>
            <p:ph idx="1" type="subTitle"/>
          </p:nvPr>
        </p:nvSpPr>
        <p:spPr>
          <a:xfrm>
            <a:off x="718647" y="292250"/>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Creating the product strategy</a:t>
            </a:r>
            <a:endParaRPr/>
          </a:p>
        </p:txBody>
      </p:sp>
      <p:sp>
        <p:nvSpPr>
          <p:cNvPr id="556" name="Google Shape;556;p94"/>
          <p:cNvSpPr txBox="1"/>
          <p:nvPr>
            <p:ph idx="2" type="body"/>
          </p:nvPr>
        </p:nvSpPr>
        <p:spPr>
          <a:xfrm>
            <a:off x="737118" y="2495159"/>
            <a:ext cx="2258100" cy="133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aspiration, the idea</a:t>
            </a:r>
            <a:endParaRPr/>
          </a:p>
        </p:txBody>
      </p:sp>
      <p:sp>
        <p:nvSpPr>
          <p:cNvPr id="557" name="Google Shape;557;p94"/>
          <p:cNvSpPr txBox="1"/>
          <p:nvPr>
            <p:ph idx="3" type="body"/>
          </p:nvPr>
        </p:nvSpPr>
        <p:spPr>
          <a:xfrm>
            <a:off x="3323393" y="2495159"/>
            <a:ext cx="2258100" cy="133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plan to achieve that aspiration</a:t>
            </a:r>
            <a:endParaRPr/>
          </a:p>
        </p:txBody>
      </p:sp>
      <p:sp>
        <p:nvSpPr>
          <p:cNvPr id="558" name="Google Shape;558;p94"/>
          <p:cNvSpPr txBox="1"/>
          <p:nvPr>
            <p:ph idx="4" type="body"/>
          </p:nvPr>
        </p:nvSpPr>
        <p:spPr>
          <a:xfrm>
            <a:off x="5909667" y="2495159"/>
            <a:ext cx="2258100" cy="133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Ensuring a successful plan execution </a:t>
            </a:r>
            <a:endParaRPr/>
          </a:p>
        </p:txBody>
      </p:sp>
      <p:sp>
        <p:nvSpPr>
          <p:cNvPr id="559" name="Google Shape;559;p94"/>
          <p:cNvSpPr txBox="1"/>
          <p:nvPr/>
        </p:nvSpPr>
        <p:spPr>
          <a:xfrm>
            <a:off x="1322350" y="1897125"/>
            <a:ext cx="1290000" cy="8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CFFF"/>
                </a:solidFill>
              </a:rPr>
              <a:t>Vision</a:t>
            </a:r>
            <a:endParaRPr b="1" sz="1800">
              <a:solidFill>
                <a:srgbClr val="00CFFF"/>
              </a:solidFill>
            </a:endParaRPr>
          </a:p>
        </p:txBody>
      </p:sp>
      <p:sp>
        <p:nvSpPr>
          <p:cNvPr id="560" name="Google Shape;560;p94"/>
          <p:cNvSpPr txBox="1"/>
          <p:nvPr/>
        </p:nvSpPr>
        <p:spPr>
          <a:xfrm>
            <a:off x="3842250" y="1897125"/>
            <a:ext cx="1422900" cy="8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CFFF"/>
                </a:solidFill>
              </a:rPr>
              <a:t>Strategy</a:t>
            </a:r>
            <a:endParaRPr b="1" sz="1800">
              <a:solidFill>
                <a:srgbClr val="00CFFF"/>
              </a:solidFill>
            </a:endParaRPr>
          </a:p>
        </p:txBody>
      </p:sp>
      <p:sp>
        <p:nvSpPr>
          <p:cNvPr id="561" name="Google Shape;561;p94"/>
          <p:cNvSpPr txBox="1"/>
          <p:nvPr/>
        </p:nvSpPr>
        <p:spPr>
          <a:xfrm>
            <a:off x="6495050" y="1897125"/>
            <a:ext cx="1422900" cy="8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CFFF"/>
                </a:solidFill>
              </a:rPr>
              <a:t>Tactics</a:t>
            </a:r>
            <a:endParaRPr b="1" sz="1800">
              <a:solidFill>
                <a:srgbClr val="00C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5"/>
          <p:cNvSpPr txBox="1"/>
          <p:nvPr>
            <p:ph type="ctrTitle"/>
          </p:nvPr>
        </p:nvSpPr>
        <p:spPr>
          <a:xfrm>
            <a:off x="457198" y="1124712"/>
            <a:ext cx="7386600" cy="288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What do </a:t>
            </a:r>
            <a:r>
              <a:rPr lang="en" sz="4800">
                <a:solidFill>
                  <a:srgbClr val="FFFFFF"/>
                </a:solidFill>
              </a:rPr>
              <a:t>goals</a:t>
            </a:r>
            <a:r>
              <a:rPr lang="en" sz="4800"/>
              <a:t> mean in today’s world?</a:t>
            </a:r>
            <a:endParaRPr sz="4800">
              <a:solidFill>
                <a:schemeClr val="lt1"/>
              </a:solidFill>
            </a:endParaRPr>
          </a:p>
        </p:txBody>
      </p:sp>
      <p:sp>
        <p:nvSpPr>
          <p:cNvPr id="567" name="Google Shape;567;p9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9"/>
          <p:cNvSpPr txBox="1"/>
          <p:nvPr>
            <p:ph type="ctrTitle"/>
          </p:nvPr>
        </p:nvSpPr>
        <p:spPr>
          <a:xfrm>
            <a:off x="841248" y="1216152"/>
            <a:ext cx="7470600" cy="2304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Building a successful product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96"/>
          <p:cNvPicPr preferRelativeResize="0"/>
          <p:nvPr/>
        </p:nvPicPr>
        <p:blipFill>
          <a:blip r:embed="rId3">
            <a:alphaModFix/>
          </a:blip>
          <a:stretch>
            <a:fillRect/>
          </a:stretch>
        </p:blipFill>
        <p:spPr>
          <a:xfrm>
            <a:off x="1524000" y="857250"/>
            <a:ext cx="6096000" cy="3429000"/>
          </a:xfrm>
          <a:prstGeom prst="rect">
            <a:avLst/>
          </a:prstGeom>
          <a:noFill/>
          <a:ln>
            <a:noFill/>
          </a:ln>
        </p:spPr>
      </p:pic>
      <p:sp>
        <p:nvSpPr>
          <p:cNvPr id="573" name="Google Shape;573;p96"/>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97"/>
          <p:cNvPicPr preferRelativeResize="0"/>
          <p:nvPr/>
        </p:nvPicPr>
        <p:blipFill>
          <a:blip r:embed="rId3">
            <a:alphaModFix/>
          </a:blip>
          <a:stretch>
            <a:fillRect/>
          </a:stretch>
        </p:blipFill>
        <p:spPr>
          <a:xfrm>
            <a:off x="1524000" y="857250"/>
            <a:ext cx="6096000" cy="3429000"/>
          </a:xfrm>
          <a:prstGeom prst="rect">
            <a:avLst/>
          </a:prstGeom>
          <a:noFill/>
          <a:ln>
            <a:noFill/>
          </a:ln>
        </p:spPr>
      </p:pic>
      <p:grpSp>
        <p:nvGrpSpPr>
          <p:cNvPr id="579" name="Google Shape;579;p97"/>
          <p:cNvGrpSpPr/>
          <p:nvPr/>
        </p:nvGrpSpPr>
        <p:grpSpPr>
          <a:xfrm rot="1800036">
            <a:off x="2135536" y="375968"/>
            <a:ext cx="4561019" cy="4561019"/>
            <a:chOff x="-1177500" y="398350"/>
            <a:chExt cx="3807900" cy="3807900"/>
          </a:xfrm>
        </p:grpSpPr>
        <p:grpSp>
          <p:nvGrpSpPr>
            <p:cNvPr id="580" name="Google Shape;580;p97"/>
            <p:cNvGrpSpPr/>
            <p:nvPr/>
          </p:nvGrpSpPr>
          <p:grpSpPr>
            <a:xfrm>
              <a:off x="574100" y="398350"/>
              <a:ext cx="304725" cy="3807900"/>
              <a:chOff x="574100" y="398350"/>
              <a:chExt cx="304725" cy="3807900"/>
            </a:xfrm>
          </p:grpSpPr>
          <p:cxnSp>
            <p:nvCxnSpPr>
              <p:cNvPr id="581" name="Google Shape;581;p97"/>
              <p:cNvCxnSpPr/>
              <p:nvPr/>
            </p:nvCxnSpPr>
            <p:spPr>
              <a:xfrm>
                <a:off x="574100" y="398350"/>
                <a:ext cx="0" cy="3807900"/>
              </a:xfrm>
              <a:prstGeom prst="straightConnector1">
                <a:avLst/>
              </a:prstGeom>
              <a:noFill/>
              <a:ln cap="flat" cmpd="sng" w="152400">
                <a:solidFill>
                  <a:srgbClr val="1C304A"/>
                </a:solidFill>
                <a:prstDash val="solid"/>
                <a:round/>
                <a:headEnd len="med" w="med" type="none"/>
                <a:tailEnd len="med" w="med" type="none"/>
              </a:ln>
            </p:spPr>
          </p:cxnSp>
          <p:cxnSp>
            <p:nvCxnSpPr>
              <p:cNvPr id="582" name="Google Shape;582;p97"/>
              <p:cNvCxnSpPr/>
              <p:nvPr/>
            </p:nvCxnSpPr>
            <p:spPr>
              <a:xfrm>
                <a:off x="878825" y="398350"/>
                <a:ext cx="0" cy="3807900"/>
              </a:xfrm>
              <a:prstGeom prst="straightConnector1">
                <a:avLst/>
              </a:prstGeom>
              <a:noFill/>
              <a:ln cap="flat" cmpd="sng" w="152400">
                <a:solidFill>
                  <a:srgbClr val="1C304A"/>
                </a:solidFill>
                <a:prstDash val="solid"/>
                <a:round/>
                <a:headEnd len="med" w="med" type="none"/>
                <a:tailEnd len="med" w="med" type="none"/>
              </a:ln>
            </p:spPr>
          </p:cxnSp>
        </p:grpSp>
        <p:grpSp>
          <p:nvGrpSpPr>
            <p:cNvPr id="583" name="Google Shape;583;p97"/>
            <p:cNvGrpSpPr/>
            <p:nvPr/>
          </p:nvGrpSpPr>
          <p:grpSpPr>
            <a:xfrm rot="5400000">
              <a:off x="574088" y="398338"/>
              <a:ext cx="304725" cy="3807900"/>
              <a:chOff x="574100" y="398350"/>
              <a:chExt cx="304725" cy="3807900"/>
            </a:xfrm>
          </p:grpSpPr>
          <p:cxnSp>
            <p:nvCxnSpPr>
              <p:cNvPr id="584" name="Google Shape;584;p97"/>
              <p:cNvCxnSpPr/>
              <p:nvPr/>
            </p:nvCxnSpPr>
            <p:spPr>
              <a:xfrm>
                <a:off x="574100" y="398350"/>
                <a:ext cx="0" cy="3807900"/>
              </a:xfrm>
              <a:prstGeom prst="straightConnector1">
                <a:avLst/>
              </a:prstGeom>
              <a:noFill/>
              <a:ln cap="flat" cmpd="sng" w="152400">
                <a:solidFill>
                  <a:srgbClr val="1C304A"/>
                </a:solidFill>
                <a:prstDash val="solid"/>
                <a:round/>
                <a:headEnd len="med" w="med" type="none"/>
                <a:tailEnd len="med" w="med" type="none"/>
              </a:ln>
            </p:spPr>
          </p:cxnSp>
          <p:cxnSp>
            <p:nvCxnSpPr>
              <p:cNvPr id="585" name="Google Shape;585;p97"/>
              <p:cNvCxnSpPr/>
              <p:nvPr/>
            </p:nvCxnSpPr>
            <p:spPr>
              <a:xfrm>
                <a:off x="878825" y="398350"/>
                <a:ext cx="0" cy="3807900"/>
              </a:xfrm>
              <a:prstGeom prst="straightConnector1">
                <a:avLst/>
              </a:prstGeom>
              <a:noFill/>
              <a:ln cap="flat" cmpd="sng" w="152400">
                <a:solidFill>
                  <a:srgbClr val="1C304A"/>
                </a:solidFill>
                <a:prstDash val="solid"/>
                <a:round/>
                <a:headEnd len="med" w="med" type="none"/>
                <a:tailEnd len="med" w="med" type="none"/>
              </a:ln>
            </p:spPr>
          </p:cxnSp>
        </p:grpSp>
      </p:grpSp>
      <p:sp>
        <p:nvSpPr>
          <p:cNvPr id="586" name="Google Shape;586;p97"/>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ctrTitle"/>
          </p:nvPr>
        </p:nvSpPr>
        <p:spPr>
          <a:xfrm>
            <a:off x="457198" y="1311402"/>
            <a:ext cx="7470600" cy="2304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Setting goals</a:t>
            </a:r>
            <a:r>
              <a:rPr lang="en"/>
              <a:t> isn’t about knowing everything up front and writing it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FFFF"/>
                </a:solidFill>
              </a:rPr>
              <a:t>Setting goals</a:t>
            </a:r>
            <a:r>
              <a:rPr lang="en">
                <a:solidFill>
                  <a:srgbClr val="FFFFFF"/>
                </a:solidFill>
              </a:rPr>
              <a:t> means knowing what you’re trying to achieve (and why).</a:t>
            </a:r>
            <a:endParaRPr>
              <a:solidFill>
                <a:srgbClr val="FFFFFF"/>
              </a:solidFill>
            </a:endParaRPr>
          </a:p>
        </p:txBody>
      </p:sp>
      <p:sp>
        <p:nvSpPr>
          <p:cNvPr id="592" name="Google Shape;592;p98"/>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p:nvPr/>
        </p:nvSpPr>
        <p:spPr>
          <a:xfrm>
            <a:off x="615400" y="1528675"/>
            <a:ext cx="1772950" cy="773275"/>
          </a:xfrm>
          <a:prstGeom prst="flowChartProcess">
            <a:avLst/>
          </a:prstGeom>
          <a:solidFill>
            <a:srgbClr val="046B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Helvetica Neue"/>
                <a:ea typeface="Helvetica Neue"/>
                <a:cs typeface="Helvetica Neue"/>
                <a:sym typeface="Helvetica Neue"/>
              </a:rPr>
              <a:t>Vision</a:t>
            </a:r>
            <a:endParaRPr sz="1800">
              <a:solidFill>
                <a:schemeClr val="lt1"/>
              </a:solidFill>
              <a:latin typeface="Helvetica Neue"/>
              <a:ea typeface="Helvetica Neue"/>
              <a:cs typeface="Helvetica Neue"/>
              <a:sym typeface="Helvetica Neue"/>
            </a:endParaRPr>
          </a:p>
        </p:txBody>
      </p:sp>
      <p:sp>
        <p:nvSpPr>
          <p:cNvPr id="598" name="Google Shape;598;p99"/>
          <p:cNvSpPr/>
          <p:nvPr/>
        </p:nvSpPr>
        <p:spPr>
          <a:xfrm>
            <a:off x="615400" y="2454350"/>
            <a:ext cx="1772950" cy="1277125"/>
          </a:xfrm>
          <a:prstGeom prst="flowChartProcess">
            <a:avLst/>
          </a:prstGeom>
          <a:solidFill>
            <a:srgbClr val="00C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latin typeface="Helvetica Neue"/>
                <a:ea typeface="Helvetica Neue"/>
                <a:cs typeface="Helvetica Neue"/>
                <a:sym typeface="Helvetica Neue"/>
              </a:rPr>
              <a:t>We should climb a mountain! It will be great!</a:t>
            </a:r>
            <a:endParaRPr>
              <a:solidFill>
                <a:srgbClr val="1C304A"/>
              </a:solidFill>
              <a:latin typeface="Helvetica Neue"/>
              <a:ea typeface="Helvetica Neue"/>
              <a:cs typeface="Helvetica Neue"/>
              <a:sym typeface="Helvetica Neue"/>
            </a:endParaRPr>
          </a:p>
        </p:txBody>
      </p:sp>
      <p:sp>
        <p:nvSpPr>
          <p:cNvPr id="599" name="Google Shape;599;p99"/>
          <p:cNvSpPr/>
          <p:nvPr/>
        </p:nvSpPr>
        <p:spPr>
          <a:xfrm>
            <a:off x="3421563" y="1528675"/>
            <a:ext cx="1772950" cy="773275"/>
          </a:xfrm>
          <a:prstGeom prst="flowChartProcess">
            <a:avLst/>
          </a:prstGeom>
          <a:solidFill>
            <a:srgbClr val="046B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Helvetica Neue"/>
                <a:ea typeface="Helvetica Neue"/>
                <a:cs typeface="Helvetica Neue"/>
                <a:sym typeface="Helvetica Neue"/>
              </a:rPr>
              <a:t>Goals &amp; Plan</a:t>
            </a:r>
            <a:endParaRPr sz="1800">
              <a:solidFill>
                <a:schemeClr val="lt1"/>
              </a:solidFill>
              <a:latin typeface="Helvetica Neue"/>
              <a:ea typeface="Helvetica Neue"/>
              <a:cs typeface="Helvetica Neue"/>
              <a:sym typeface="Helvetica Neue"/>
            </a:endParaRPr>
          </a:p>
        </p:txBody>
      </p:sp>
      <p:sp>
        <p:nvSpPr>
          <p:cNvPr id="600" name="Google Shape;600;p99"/>
          <p:cNvSpPr/>
          <p:nvPr/>
        </p:nvSpPr>
        <p:spPr>
          <a:xfrm>
            <a:off x="3421563" y="2454350"/>
            <a:ext cx="1772950" cy="1277125"/>
          </a:xfrm>
          <a:prstGeom prst="flowChartProcess">
            <a:avLst/>
          </a:prstGeom>
          <a:solidFill>
            <a:srgbClr val="00C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latin typeface="Helvetica Neue"/>
                <a:ea typeface="Helvetica Neue"/>
                <a:cs typeface="Helvetica Neue"/>
                <a:sym typeface="Helvetica Neue"/>
              </a:rPr>
              <a:t>We should climb </a:t>
            </a:r>
            <a:r>
              <a:rPr i="1" lang="en">
                <a:solidFill>
                  <a:srgbClr val="1C304A"/>
                </a:solidFill>
                <a:latin typeface="Helvetica Neue"/>
                <a:ea typeface="Helvetica Neue"/>
                <a:cs typeface="Helvetica Neue"/>
                <a:sym typeface="Helvetica Neue"/>
              </a:rPr>
              <a:t>this</a:t>
            </a:r>
            <a:r>
              <a:rPr lang="en">
                <a:solidFill>
                  <a:srgbClr val="1C304A"/>
                </a:solidFill>
                <a:latin typeface="Helvetica Neue"/>
                <a:ea typeface="Helvetica Neue"/>
                <a:cs typeface="Helvetica Neue"/>
                <a:sym typeface="Helvetica Neue"/>
              </a:rPr>
              <a:t> mountain. It has a spectacular view and great campgrounds.</a:t>
            </a:r>
            <a:endParaRPr>
              <a:solidFill>
                <a:srgbClr val="1C304A"/>
              </a:solidFill>
              <a:latin typeface="Helvetica Neue"/>
              <a:ea typeface="Helvetica Neue"/>
              <a:cs typeface="Helvetica Neue"/>
              <a:sym typeface="Helvetica Neue"/>
            </a:endParaRPr>
          </a:p>
        </p:txBody>
      </p:sp>
      <p:sp>
        <p:nvSpPr>
          <p:cNvPr id="601" name="Google Shape;601;p99"/>
          <p:cNvSpPr/>
          <p:nvPr/>
        </p:nvSpPr>
        <p:spPr>
          <a:xfrm>
            <a:off x="6227725" y="1528675"/>
            <a:ext cx="1772950" cy="773275"/>
          </a:xfrm>
          <a:prstGeom prst="flowChartProcess">
            <a:avLst/>
          </a:prstGeom>
          <a:solidFill>
            <a:srgbClr val="046B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Helvetica Neue"/>
                <a:ea typeface="Helvetica Neue"/>
                <a:cs typeface="Helvetica Neue"/>
                <a:sym typeface="Helvetica Neue"/>
              </a:rPr>
              <a:t>Execution</a:t>
            </a:r>
            <a:endParaRPr sz="1800">
              <a:solidFill>
                <a:schemeClr val="lt1"/>
              </a:solidFill>
              <a:latin typeface="Helvetica Neue"/>
              <a:ea typeface="Helvetica Neue"/>
              <a:cs typeface="Helvetica Neue"/>
              <a:sym typeface="Helvetica Neue"/>
            </a:endParaRPr>
          </a:p>
        </p:txBody>
      </p:sp>
      <p:sp>
        <p:nvSpPr>
          <p:cNvPr id="602" name="Google Shape;602;p99"/>
          <p:cNvSpPr/>
          <p:nvPr/>
        </p:nvSpPr>
        <p:spPr>
          <a:xfrm>
            <a:off x="6227725" y="2454350"/>
            <a:ext cx="1772950" cy="1277125"/>
          </a:xfrm>
          <a:prstGeom prst="flowChartProcess">
            <a:avLst/>
          </a:prstGeom>
          <a:solidFill>
            <a:srgbClr val="00C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latin typeface="Helvetica Neue"/>
                <a:ea typeface="Helvetica Neue"/>
                <a:cs typeface="Helvetica Neue"/>
                <a:sym typeface="Helvetica Neue"/>
              </a:rPr>
              <a:t>Let’s start hiking up this trail! We’ll find good resting points and adjust our route as we go.</a:t>
            </a:r>
            <a:endParaRPr>
              <a:solidFill>
                <a:srgbClr val="1C304A"/>
              </a:solidFill>
              <a:latin typeface="Helvetica Neue"/>
              <a:ea typeface="Helvetica Neue"/>
              <a:cs typeface="Helvetica Neue"/>
              <a:sym typeface="Helvetica Neue"/>
            </a:endParaRPr>
          </a:p>
        </p:txBody>
      </p:sp>
      <p:sp>
        <p:nvSpPr>
          <p:cNvPr id="603" name="Google Shape;603;p99"/>
          <p:cNvSpPr/>
          <p:nvPr/>
        </p:nvSpPr>
        <p:spPr>
          <a:xfrm>
            <a:off x="2448063" y="1686863"/>
            <a:ext cx="913800" cy="45690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04" name="Google Shape;604;p99"/>
          <p:cNvSpPr/>
          <p:nvPr/>
        </p:nvSpPr>
        <p:spPr>
          <a:xfrm>
            <a:off x="5254225" y="1686875"/>
            <a:ext cx="913800" cy="45690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05" name="Google Shape;605;p99"/>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0"/>
          <p:cNvSpPr txBox="1"/>
          <p:nvPr>
            <p:ph type="title"/>
          </p:nvPr>
        </p:nvSpPr>
        <p:spPr>
          <a:xfrm>
            <a:off x="457198" y="1126952"/>
            <a:ext cx="7388400" cy="288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What are your goals? </a:t>
            </a:r>
            <a:endParaRPr sz="4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1"/>
          <p:cNvSpPr txBox="1"/>
          <p:nvPr>
            <p:ph type="ctrTitle"/>
          </p:nvPr>
        </p:nvSpPr>
        <p:spPr>
          <a:xfrm>
            <a:off x="457198" y="640080"/>
            <a:ext cx="7425000" cy="84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Goals</a:t>
            </a:r>
            <a:endParaRPr/>
          </a:p>
        </p:txBody>
      </p:sp>
      <p:sp>
        <p:nvSpPr>
          <p:cNvPr id="616" name="Google Shape;616;p101"/>
          <p:cNvSpPr txBox="1"/>
          <p:nvPr>
            <p:ph idx="1" type="body"/>
          </p:nvPr>
        </p:nvSpPr>
        <p:spPr>
          <a:xfrm>
            <a:off x="361950" y="2471775"/>
            <a:ext cx="2258100" cy="23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Deliver user value.</a:t>
            </a:r>
            <a:r>
              <a:rPr lang="en"/>
              <a:t>  </a:t>
            </a:r>
            <a:endParaRPr/>
          </a:p>
        </p:txBody>
      </p:sp>
      <p:sp>
        <p:nvSpPr>
          <p:cNvPr id="617" name="Google Shape;617;p101"/>
          <p:cNvSpPr txBox="1"/>
          <p:nvPr>
            <p:ph idx="2" type="body"/>
          </p:nvPr>
        </p:nvSpPr>
        <p:spPr>
          <a:xfrm>
            <a:off x="3206255"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Validate the Platform.</a:t>
            </a:r>
            <a:r>
              <a:rPr lang="en"/>
              <a:t>  </a:t>
            </a:r>
            <a:endParaRPr/>
          </a:p>
        </p:txBody>
      </p:sp>
      <p:sp>
        <p:nvSpPr>
          <p:cNvPr id="618" name="Google Shape;618;p101"/>
          <p:cNvSpPr txBox="1"/>
          <p:nvPr>
            <p:ph idx="3" type="body"/>
          </p:nvPr>
        </p:nvSpPr>
        <p:spPr>
          <a:xfrm>
            <a:off x="5909675" y="2471775"/>
            <a:ext cx="23076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Make progress towards the IE&amp;E vision.</a:t>
            </a:r>
            <a:r>
              <a:rPr lang="en"/>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2"/>
          <p:cNvSpPr txBox="1"/>
          <p:nvPr>
            <p:ph type="ctrTitle"/>
          </p:nvPr>
        </p:nvSpPr>
        <p:spPr>
          <a:xfrm>
            <a:off x="457198" y="640080"/>
            <a:ext cx="7425000" cy="84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Goals</a:t>
            </a:r>
            <a:endParaRPr/>
          </a:p>
        </p:txBody>
      </p:sp>
      <p:sp>
        <p:nvSpPr>
          <p:cNvPr id="624" name="Google Shape;624;p102"/>
          <p:cNvSpPr txBox="1"/>
          <p:nvPr>
            <p:ph idx="1" type="body"/>
          </p:nvPr>
        </p:nvSpPr>
        <p:spPr>
          <a:xfrm>
            <a:off x="361950" y="2471775"/>
            <a:ext cx="2258100" cy="23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Deliver user value.</a:t>
            </a:r>
            <a:r>
              <a:rPr lang="en"/>
              <a:t>  Decrease days to process; reduce calls inquiring about status; reduce duplicate or abandoned applications</a:t>
            </a:r>
            <a:endParaRPr/>
          </a:p>
        </p:txBody>
      </p:sp>
      <p:sp>
        <p:nvSpPr>
          <p:cNvPr id="625" name="Google Shape;625;p102"/>
          <p:cNvSpPr txBox="1"/>
          <p:nvPr>
            <p:ph idx="2" type="body"/>
          </p:nvPr>
        </p:nvSpPr>
        <p:spPr>
          <a:xfrm>
            <a:off x="3206255"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Validate the Platform.</a:t>
            </a:r>
            <a:r>
              <a:rPr lang="en"/>
              <a:t>  </a:t>
            </a:r>
            <a:endParaRPr/>
          </a:p>
        </p:txBody>
      </p:sp>
      <p:sp>
        <p:nvSpPr>
          <p:cNvPr id="626" name="Google Shape;626;p102"/>
          <p:cNvSpPr txBox="1"/>
          <p:nvPr>
            <p:ph idx="3" type="body"/>
          </p:nvPr>
        </p:nvSpPr>
        <p:spPr>
          <a:xfrm>
            <a:off x="5909675" y="2471775"/>
            <a:ext cx="23076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Make progress towards the IE&amp;E vision.</a:t>
            </a:r>
            <a:r>
              <a:rPr lang="en"/>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3"/>
          <p:cNvSpPr txBox="1"/>
          <p:nvPr>
            <p:ph type="ctrTitle"/>
          </p:nvPr>
        </p:nvSpPr>
        <p:spPr>
          <a:xfrm>
            <a:off x="457198" y="640080"/>
            <a:ext cx="7425000" cy="84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Goals</a:t>
            </a:r>
            <a:endParaRPr/>
          </a:p>
        </p:txBody>
      </p:sp>
      <p:sp>
        <p:nvSpPr>
          <p:cNvPr id="632" name="Google Shape;632;p103"/>
          <p:cNvSpPr txBox="1"/>
          <p:nvPr>
            <p:ph idx="1" type="body"/>
          </p:nvPr>
        </p:nvSpPr>
        <p:spPr>
          <a:xfrm>
            <a:off x="361950" y="2471775"/>
            <a:ext cx="2258100" cy="23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Deliver user value.</a:t>
            </a:r>
            <a:r>
              <a:rPr lang="en"/>
              <a:t>  Decrease days to process; reduce calls inquiring about status; reduce duplicate or abandoned applications</a:t>
            </a:r>
            <a:endParaRPr/>
          </a:p>
        </p:txBody>
      </p:sp>
      <p:sp>
        <p:nvSpPr>
          <p:cNvPr id="633" name="Google Shape;633;p103"/>
          <p:cNvSpPr txBox="1"/>
          <p:nvPr>
            <p:ph idx="2" type="body"/>
          </p:nvPr>
        </p:nvSpPr>
        <p:spPr>
          <a:xfrm>
            <a:off x="3206255"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Validate the Platform.</a:t>
            </a:r>
            <a:r>
              <a:rPr lang="en"/>
              <a:t>  Cloud environments; CI/CD infrastructure; automated testing; API integration layer; authentication and authorization layer </a:t>
            </a:r>
            <a:endParaRPr/>
          </a:p>
        </p:txBody>
      </p:sp>
      <p:sp>
        <p:nvSpPr>
          <p:cNvPr id="634" name="Google Shape;634;p103"/>
          <p:cNvSpPr txBox="1"/>
          <p:nvPr>
            <p:ph idx="3" type="body"/>
          </p:nvPr>
        </p:nvSpPr>
        <p:spPr>
          <a:xfrm>
            <a:off x="5909675" y="2471775"/>
            <a:ext cx="23076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Make progress towards the IE&amp;E vision.</a:t>
            </a: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4"/>
          <p:cNvSpPr txBox="1"/>
          <p:nvPr>
            <p:ph type="ctrTitle"/>
          </p:nvPr>
        </p:nvSpPr>
        <p:spPr>
          <a:xfrm>
            <a:off x="457198" y="640080"/>
            <a:ext cx="7425000" cy="84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Goals</a:t>
            </a:r>
            <a:endParaRPr/>
          </a:p>
        </p:txBody>
      </p:sp>
      <p:sp>
        <p:nvSpPr>
          <p:cNvPr id="640" name="Google Shape;640;p104"/>
          <p:cNvSpPr txBox="1"/>
          <p:nvPr>
            <p:ph idx="1" type="body"/>
          </p:nvPr>
        </p:nvSpPr>
        <p:spPr>
          <a:xfrm>
            <a:off x="361950" y="2471775"/>
            <a:ext cx="2258100" cy="23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Deliver user value.</a:t>
            </a:r>
            <a:r>
              <a:rPr lang="en"/>
              <a:t>  Decrease days to process; reduce calls inquiring about status; reduce duplicate or abandoned applications</a:t>
            </a:r>
            <a:endParaRPr/>
          </a:p>
        </p:txBody>
      </p:sp>
      <p:sp>
        <p:nvSpPr>
          <p:cNvPr id="641" name="Google Shape;641;p104"/>
          <p:cNvSpPr txBox="1"/>
          <p:nvPr>
            <p:ph idx="2" type="body"/>
          </p:nvPr>
        </p:nvSpPr>
        <p:spPr>
          <a:xfrm>
            <a:off x="3206255"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Validate the Platform.</a:t>
            </a:r>
            <a:r>
              <a:rPr lang="en"/>
              <a:t>  Cloud environments; CI/CD infrastructure; automated testing; API integration layer; authentication and authorization layer </a:t>
            </a:r>
            <a:endParaRPr/>
          </a:p>
        </p:txBody>
      </p:sp>
      <p:sp>
        <p:nvSpPr>
          <p:cNvPr id="642" name="Google Shape;642;p104"/>
          <p:cNvSpPr txBox="1"/>
          <p:nvPr>
            <p:ph idx="3" type="body"/>
          </p:nvPr>
        </p:nvSpPr>
        <p:spPr>
          <a:xfrm>
            <a:off x="5909675" y="2471775"/>
            <a:ext cx="23076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Make progress towards the IE&amp;E vision.</a:t>
            </a:r>
            <a:r>
              <a:rPr lang="en"/>
              <a:t>  </a:t>
            </a:r>
            <a:br>
              <a:rPr lang="en"/>
            </a:br>
            <a:r>
              <a:rPr lang="en"/>
              <a:t>Tell their story once; mobile-friendly interface; optimized for accessibility; intuitive; replacing ACES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5"/>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Choosing a strategy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0"/>
          <p:cNvSpPr txBox="1"/>
          <p:nvPr>
            <p:ph type="ctrTitle"/>
          </p:nvPr>
        </p:nvSpPr>
        <p:spPr>
          <a:xfrm>
            <a:off x="841248" y="704088"/>
            <a:ext cx="7425000" cy="82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Everyone understands why</a:t>
            </a:r>
            <a:endParaRPr/>
          </a:p>
        </p:txBody>
      </p:sp>
      <p:sp>
        <p:nvSpPr>
          <p:cNvPr id="400" name="Google Shape;400;p70"/>
          <p:cNvSpPr txBox="1"/>
          <p:nvPr>
            <p:ph idx="1" type="body"/>
          </p:nvPr>
        </p:nvSpPr>
        <p:spPr>
          <a:xfrm>
            <a:off x="841248" y="2020824"/>
            <a:ext cx="3617700" cy="26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46B99"/>
                </a:solidFill>
              </a:rPr>
              <a:t>With agreement on...</a:t>
            </a:r>
            <a:endParaRPr b="1">
              <a:solidFill>
                <a:srgbClr val="046B99"/>
              </a:solidFill>
            </a:endParaRPr>
          </a:p>
          <a:p>
            <a:pPr indent="-342900" lvl="0" marL="457200" rtl="0" algn="l">
              <a:spcBef>
                <a:spcPts val="1000"/>
              </a:spcBef>
              <a:spcAft>
                <a:spcPts val="0"/>
              </a:spcAft>
              <a:buSzPts val="1800"/>
              <a:buChar char="●"/>
            </a:pPr>
            <a:r>
              <a:rPr lang="en"/>
              <a:t>What problem we’re trying to solve</a:t>
            </a:r>
            <a:endParaRPr/>
          </a:p>
          <a:p>
            <a:pPr indent="-342900" lvl="0" marL="457200" rtl="0" algn="l">
              <a:spcBef>
                <a:spcPts val="0"/>
              </a:spcBef>
              <a:spcAft>
                <a:spcPts val="0"/>
              </a:spcAft>
              <a:buSzPts val="1800"/>
              <a:buChar char="●"/>
            </a:pPr>
            <a:r>
              <a:rPr lang="en"/>
              <a:t>What we hope to accomplish</a:t>
            </a:r>
            <a:endParaRPr/>
          </a:p>
          <a:p>
            <a:pPr indent="-342900" lvl="0" marL="457200" rtl="0" algn="l">
              <a:spcBef>
                <a:spcPts val="0"/>
              </a:spcBef>
              <a:spcAft>
                <a:spcPts val="0"/>
              </a:spcAft>
              <a:buSzPts val="1800"/>
              <a:buChar char="●"/>
            </a:pPr>
            <a:r>
              <a:rPr lang="en"/>
              <a:t>Who we are solving for</a:t>
            </a:r>
            <a:endParaRPr/>
          </a:p>
        </p:txBody>
      </p:sp>
      <p:sp>
        <p:nvSpPr>
          <p:cNvPr id="401" name="Google Shape;401;p70"/>
          <p:cNvSpPr txBox="1"/>
          <p:nvPr>
            <p:ph idx="2" type="body"/>
          </p:nvPr>
        </p:nvSpPr>
        <p:spPr>
          <a:xfrm>
            <a:off x="4773168" y="2020824"/>
            <a:ext cx="3617700" cy="26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46B99"/>
                </a:solidFill>
              </a:rPr>
              <a:t>We get…</a:t>
            </a:r>
            <a:endParaRPr b="1">
              <a:solidFill>
                <a:srgbClr val="046B99"/>
              </a:solidFill>
            </a:endParaRPr>
          </a:p>
          <a:p>
            <a:pPr indent="-342900" lvl="0" marL="457200" rtl="0" algn="l">
              <a:spcBef>
                <a:spcPts val="1000"/>
              </a:spcBef>
              <a:spcAft>
                <a:spcPts val="0"/>
              </a:spcAft>
              <a:buSzPts val="1800"/>
              <a:buChar char="●"/>
            </a:pPr>
            <a:r>
              <a:rPr lang="en"/>
              <a:t>Empathy</a:t>
            </a:r>
            <a:endParaRPr/>
          </a:p>
          <a:p>
            <a:pPr indent="-342900" lvl="0" marL="457200" rtl="0" algn="l">
              <a:spcBef>
                <a:spcPts val="0"/>
              </a:spcBef>
              <a:spcAft>
                <a:spcPts val="0"/>
              </a:spcAft>
              <a:buSzPts val="1800"/>
              <a:buChar char="●"/>
            </a:pPr>
            <a:r>
              <a:rPr lang="en"/>
              <a:t>Flexibility</a:t>
            </a:r>
            <a:endParaRPr/>
          </a:p>
          <a:p>
            <a:pPr indent="-342900" lvl="0" marL="457200" rtl="0" algn="l">
              <a:spcBef>
                <a:spcPts val="0"/>
              </a:spcBef>
              <a:spcAft>
                <a:spcPts val="0"/>
              </a:spcAft>
              <a:buSzPts val="1800"/>
              <a:buChar char="●"/>
            </a:pPr>
            <a:r>
              <a:rPr lang="en"/>
              <a:t>Basis for making decisions</a:t>
            </a:r>
            <a:endParaRPr/>
          </a:p>
          <a:p>
            <a:pPr indent="-342900" lvl="0" marL="457200" rtl="0" algn="l">
              <a:spcBef>
                <a:spcPts val="0"/>
              </a:spcBef>
              <a:spcAft>
                <a:spcPts val="0"/>
              </a:spcAft>
              <a:buSzPts val="1800"/>
              <a:buChar char="●"/>
            </a:pPr>
            <a:r>
              <a:rPr lang="en"/>
              <a:t>Criteria for success</a:t>
            </a:r>
            <a:endParaRPr/>
          </a:p>
        </p:txBody>
      </p:sp>
      <p:sp>
        <p:nvSpPr>
          <p:cNvPr id="402" name="Google Shape;402;p70"/>
          <p:cNvSpPr txBox="1"/>
          <p:nvPr>
            <p:ph idx="3" type="subTitle"/>
          </p:nvPr>
        </p:nvSpPr>
        <p:spPr>
          <a:xfrm>
            <a:off x="841248" y="384048"/>
            <a:ext cx="7470600" cy="310800"/>
          </a:xfrm>
          <a:prstGeom prst="rect">
            <a:avLst/>
          </a:prstGeom>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a:t>Two keys to success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6"/>
          <p:cNvSpPr txBox="1"/>
          <p:nvPr>
            <p:ph idx="3" type="subTitle"/>
          </p:nvPr>
        </p:nvSpPr>
        <p:spPr>
          <a:xfrm>
            <a:off x="457198" y="320040"/>
            <a:ext cx="7470600" cy="31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The choice of approach impacts your goals</a:t>
            </a:r>
            <a:endParaRPr sz="1400"/>
          </a:p>
        </p:txBody>
      </p:sp>
      <p:sp>
        <p:nvSpPr>
          <p:cNvPr id="653" name="Google Shape;653;p106"/>
          <p:cNvSpPr txBox="1"/>
          <p:nvPr>
            <p:ph idx="1" type="body"/>
          </p:nvPr>
        </p:nvSpPr>
        <p:spPr>
          <a:xfrm>
            <a:off x="609599" y="1252950"/>
            <a:ext cx="2139600" cy="2637600"/>
          </a:xfrm>
          <a:prstGeom prst="rect">
            <a:avLst/>
          </a:prstGeom>
          <a:solidFill>
            <a:srgbClr val="1C304A"/>
          </a:solidFill>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rPr>
              <a:t>Stand-alone  Status Tracker</a:t>
            </a:r>
            <a:endParaRPr b="1">
              <a:solidFill>
                <a:schemeClr val="lt1"/>
              </a:solidFill>
            </a:endParaRPr>
          </a:p>
        </p:txBody>
      </p:sp>
      <p:sp>
        <p:nvSpPr>
          <p:cNvPr id="654" name="Google Shape;654;p106"/>
          <p:cNvSpPr txBox="1"/>
          <p:nvPr>
            <p:ph idx="2" type="body"/>
          </p:nvPr>
        </p:nvSpPr>
        <p:spPr>
          <a:xfrm>
            <a:off x="3502197" y="1252950"/>
            <a:ext cx="2139600" cy="2637600"/>
          </a:xfrm>
          <a:prstGeom prst="rect">
            <a:avLst/>
          </a:prstGeom>
          <a:solidFill>
            <a:srgbClr val="046B99"/>
          </a:solidFill>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rPr>
              <a:t>Status Tracker as  a possible foundation for a self-service portal</a:t>
            </a:r>
            <a:endParaRPr b="1">
              <a:solidFill>
                <a:schemeClr val="lt1"/>
              </a:solidFill>
            </a:endParaRPr>
          </a:p>
        </p:txBody>
      </p:sp>
      <p:sp>
        <p:nvSpPr>
          <p:cNvPr id="655" name="Google Shape;655;p106"/>
          <p:cNvSpPr txBox="1"/>
          <p:nvPr>
            <p:ph idx="2" type="body"/>
          </p:nvPr>
        </p:nvSpPr>
        <p:spPr>
          <a:xfrm>
            <a:off x="6394797" y="1252950"/>
            <a:ext cx="2139600" cy="2637600"/>
          </a:xfrm>
          <a:prstGeom prst="rect">
            <a:avLst/>
          </a:prstGeom>
          <a:solidFill>
            <a:srgbClr val="DEF9FF"/>
          </a:solidFill>
        </p:spPr>
        <p:txBody>
          <a:bodyPr anchorCtr="0" anchor="ctr" bIns="0" lIns="0" spcFirstLastPara="1" rIns="0" wrap="square" tIns="0">
            <a:noAutofit/>
          </a:bodyPr>
          <a:lstStyle/>
          <a:p>
            <a:pPr indent="0" lvl="0" marL="0" rtl="0" algn="ctr">
              <a:spcBef>
                <a:spcPts val="0"/>
              </a:spcBef>
              <a:spcAft>
                <a:spcPts val="0"/>
              </a:spcAft>
              <a:buNone/>
            </a:pPr>
            <a:r>
              <a:rPr b="1" lang="en"/>
              <a:t>Status Tracker as  a consumable service    embedded into WACONN, HPF, IVR, etc</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7"/>
          <p:cNvSpPr txBox="1"/>
          <p:nvPr>
            <p:ph idx="3" type="subTitle"/>
          </p:nvPr>
        </p:nvSpPr>
        <p:spPr>
          <a:xfrm>
            <a:off x="457198" y="320040"/>
            <a:ext cx="7470600" cy="31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The choice of approach impacts your goals</a:t>
            </a:r>
            <a:endParaRPr sz="1400"/>
          </a:p>
        </p:txBody>
      </p:sp>
      <p:sp>
        <p:nvSpPr>
          <p:cNvPr id="661" name="Google Shape;661;p107"/>
          <p:cNvSpPr txBox="1"/>
          <p:nvPr>
            <p:ph idx="1" type="body"/>
          </p:nvPr>
        </p:nvSpPr>
        <p:spPr>
          <a:xfrm>
            <a:off x="609599" y="1252950"/>
            <a:ext cx="2139600" cy="2637600"/>
          </a:xfrm>
          <a:prstGeom prst="rect">
            <a:avLst/>
          </a:prstGeom>
          <a:solidFill>
            <a:srgbClr val="1C304A"/>
          </a:solidFill>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rPr>
              <a:t>Stand-alone  Status Tracker</a:t>
            </a:r>
            <a:endParaRPr b="1">
              <a:solidFill>
                <a:schemeClr val="lt1"/>
              </a:solidFill>
            </a:endParaRPr>
          </a:p>
        </p:txBody>
      </p:sp>
      <p:sp>
        <p:nvSpPr>
          <p:cNvPr id="662" name="Google Shape;662;p107"/>
          <p:cNvSpPr txBox="1"/>
          <p:nvPr>
            <p:ph idx="2" type="body"/>
          </p:nvPr>
        </p:nvSpPr>
        <p:spPr>
          <a:xfrm>
            <a:off x="3502197" y="1252950"/>
            <a:ext cx="2139600" cy="2637600"/>
          </a:xfrm>
          <a:prstGeom prst="rect">
            <a:avLst/>
          </a:prstGeom>
          <a:solidFill>
            <a:srgbClr val="046B99"/>
          </a:solidFill>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rPr>
              <a:t>Status Tracker as  a possible foundation for a self-service portal</a:t>
            </a:r>
            <a:endParaRPr b="1">
              <a:solidFill>
                <a:schemeClr val="lt1"/>
              </a:solidFill>
            </a:endParaRPr>
          </a:p>
        </p:txBody>
      </p:sp>
      <p:sp>
        <p:nvSpPr>
          <p:cNvPr id="663" name="Google Shape;663;p107"/>
          <p:cNvSpPr txBox="1"/>
          <p:nvPr>
            <p:ph idx="2" type="body"/>
          </p:nvPr>
        </p:nvSpPr>
        <p:spPr>
          <a:xfrm>
            <a:off x="6394797" y="1252950"/>
            <a:ext cx="2139600" cy="2637600"/>
          </a:xfrm>
          <a:prstGeom prst="rect">
            <a:avLst/>
          </a:prstGeom>
          <a:solidFill>
            <a:srgbClr val="DEF9FF"/>
          </a:solidFill>
        </p:spPr>
        <p:txBody>
          <a:bodyPr anchorCtr="0" anchor="ctr" bIns="0" lIns="0" spcFirstLastPara="1" rIns="0" wrap="square" tIns="0">
            <a:noAutofit/>
          </a:bodyPr>
          <a:lstStyle/>
          <a:p>
            <a:pPr indent="0" lvl="0" marL="0" rtl="0" algn="ctr">
              <a:spcBef>
                <a:spcPts val="0"/>
              </a:spcBef>
              <a:spcAft>
                <a:spcPts val="0"/>
              </a:spcAft>
              <a:buNone/>
            </a:pPr>
            <a:r>
              <a:rPr b="1" lang="en"/>
              <a:t>Status Tracker as  a consumable service    embedded into WACONN, HPF, IVR, etc</a:t>
            </a:r>
            <a:endParaRPr b="1"/>
          </a:p>
        </p:txBody>
      </p:sp>
      <p:sp>
        <p:nvSpPr>
          <p:cNvPr id="664" name="Google Shape;664;p107"/>
          <p:cNvSpPr/>
          <p:nvPr/>
        </p:nvSpPr>
        <p:spPr>
          <a:xfrm>
            <a:off x="3015950" y="882450"/>
            <a:ext cx="3143100" cy="3362700"/>
          </a:xfrm>
          <a:prstGeom prst="ellipse">
            <a:avLst/>
          </a:prstGeom>
          <a:noFill/>
          <a:ln cap="flat" cmpd="sng" w="7620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8"/>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Writing customer promises / user stories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9"/>
          <p:cNvSpPr txBox="1"/>
          <p:nvPr>
            <p:ph type="title"/>
          </p:nvPr>
        </p:nvSpPr>
        <p:spPr>
          <a:xfrm>
            <a:off x="457198" y="1126952"/>
            <a:ext cx="7388400" cy="288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Why </a:t>
            </a:r>
            <a:r>
              <a:rPr lang="en" sz="4800"/>
              <a:t>customer promises</a:t>
            </a:r>
            <a:r>
              <a:rPr lang="en" sz="4800"/>
              <a:t> are important</a:t>
            </a:r>
            <a:endParaRPr sz="4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0"/>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Now that we understand the vision and strategy, let’s look at the </a:t>
            </a:r>
            <a:r>
              <a:rPr lang="en">
                <a:solidFill>
                  <a:srgbClr val="046B99"/>
                </a:solidFill>
              </a:rPr>
              <a:t>end user experiences</a:t>
            </a:r>
            <a:r>
              <a:rPr lang="en"/>
              <a:t> that enable it. These are the customer promises.</a:t>
            </a:r>
            <a:endParaRPr/>
          </a:p>
        </p:txBody>
      </p:sp>
      <p:sp>
        <p:nvSpPr>
          <p:cNvPr id="680" name="Google Shape;680;p110"/>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1"/>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Every piece of work that anyone on the project does, no matter how big or small, must somehow support your customer promises.</a:t>
            </a:r>
            <a:endParaRPr/>
          </a:p>
        </p:txBody>
      </p:sp>
      <p:sp>
        <p:nvSpPr>
          <p:cNvPr id="686" name="Google Shape;686;p111"/>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2"/>
          <p:cNvSpPr txBox="1"/>
          <p:nvPr>
            <p:ph type="ctrTitle"/>
          </p:nvPr>
        </p:nvSpPr>
        <p:spPr>
          <a:xfrm>
            <a:off x="457198" y="1311402"/>
            <a:ext cx="7470600" cy="2304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How to define customer promises</a:t>
            </a:r>
            <a:endParaRPr sz="4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3"/>
          <p:cNvSpPr txBox="1"/>
          <p:nvPr>
            <p:ph type="ctrTitle"/>
          </p:nvPr>
        </p:nvSpPr>
        <p:spPr>
          <a:xfrm>
            <a:off x="457198" y="640080"/>
            <a:ext cx="7425000" cy="84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Defining customer promises</a:t>
            </a:r>
            <a:endParaRPr/>
          </a:p>
        </p:txBody>
      </p:sp>
      <p:sp>
        <p:nvSpPr>
          <p:cNvPr id="697" name="Google Shape;697;p113"/>
          <p:cNvSpPr txBox="1"/>
          <p:nvPr>
            <p:ph idx="1" type="body"/>
          </p:nvPr>
        </p:nvSpPr>
        <p:spPr>
          <a:xfrm>
            <a:off x="361943"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What are the core components of your vision?</a:t>
            </a:r>
            <a:r>
              <a:rPr lang="en"/>
              <a:t>  </a:t>
            </a:r>
            <a:endParaRPr/>
          </a:p>
        </p:txBody>
      </p:sp>
      <p:sp>
        <p:nvSpPr>
          <p:cNvPr id="698" name="Google Shape;698;p113"/>
          <p:cNvSpPr txBox="1"/>
          <p:nvPr>
            <p:ph idx="2" type="body"/>
          </p:nvPr>
        </p:nvSpPr>
        <p:spPr>
          <a:xfrm>
            <a:off x="3206255"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Who are your end users?</a:t>
            </a:r>
            <a:r>
              <a:rPr lang="en"/>
              <a:t>  </a:t>
            </a:r>
            <a:endParaRPr/>
          </a:p>
        </p:txBody>
      </p:sp>
      <p:sp>
        <p:nvSpPr>
          <p:cNvPr id="699" name="Google Shape;699;p113"/>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What do they want to use your product to do?</a:t>
            </a:r>
            <a:r>
              <a:rPr lang="en"/>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4"/>
          <p:cNvSpPr txBox="1"/>
          <p:nvPr>
            <p:ph type="ctrTitle"/>
          </p:nvPr>
        </p:nvSpPr>
        <p:spPr>
          <a:xfrm>
            <a:off x="457198" y="640080"/>
            <a:ext cx="7425000" cy="841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2"/>
                </a:solidFill>
              </a:rPr>
              <a:t>Defining customer promises</a:t>
            </a:r>
            <a:endParaRPr>
              <a:solidFill>
                <a:schemeClr val="dk2"/>
              </a:solidFill>
            </a:endParaRPr>
          </a:p>
          <a:p>
            <a:pPr indent="0" lvl="0" marL="0" rtl="0" algn="l">
              <a:spcBef>
                <a:spcPts val="0"/>
              </a:spcBef>
              <a:spcAft>
                <a:spcPts val="0"/>
              </a:spcAft>
              <a:buNone/>
            </a:pPr>
            <a:r>
              <a:t/>
            </a:r>
            <a:endParaRPr/>
          </a:p>
        </p:txBody>
      </p:sp>
      <p:sp>
        <p:nvSpPr>
          <p:cNvPr id="705" name="Google Shape;705;p114"/>
          <p:cNvSpPr txBox="1"/>
          <p:nvPr>
            <p:ph idx="1" type="body"/>
          </p:nvPr>
        </p:nvSpPr>
        <p:spPr>
          <a:xfrm>
            <a:off x="361950" y="2471769"/>
            <a:ext cx="2258100" cy="22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What are the core components of your vision?</a:t>
            </a:r>
            <a:r>
              <a:rPr lang="en"/>
              <a:t>  </a:t>
            </a:r>
            <a:br>
              <a:rPr lang="en"/>
            </a:br>
            <a:r>
              <a:rPr lang="en"/>
              <a:t>Self-service, single point of access, application status, next steps</a:t>
            </a:r>
            <a:endParaRPr/>
          </a:p>
        </p:txBody>
      </p:sp>
      <p:sp>
        <p:nvSpPr>
          <p:cNvPr id="706" name="Google Shape;706;p114"/>
          <p:cNvSpPr txBox="1"/>
          <p:nvPr>
            <p:ph idx="2" type="body"/>
          </p:nvPr>
        </p:nvSpPr>
        <p:spPr>
          <a:xfrm>
            <a:off x="3206250" y="2471775"/>
            <a:ext cx="2258100" cy="23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Who are your end users?</a:t>
            </a:r>
            <a:r>
              <a:rPr lang="en"/>
              <a:t>  </a:t>
            </a:r>
            <a:br>
              <a:rPr lang="en"/>
            </a:br>
            <a:endParaRPr/>
          </a:p>
        </p:txBody>
      </p:sp>
      <p:sp>
        <p:nvSpPr>
          <p:cNvPr id="707" name="Google Shape;707;p114"/>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What do they want to use your product to do?</a:t>
            </a:r>
            <a:r>
              <a:rPr lang="en"/>
              <a:t>  </a:t>
            </a:r>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5"/>
          <p:cNvSpPr txBox="1"/>
          <p:nvPr>
            <p:ph type="ctrTitle"/>
          </p:nvPr>
        </p:nvSpPr>
        <p:spPr>
          <a:xfrm>
            <a:off x="457198" y="640080"/>
            <a:ext cx="7425000" cy="841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2"/>
                </a:solidFill>
              </a:rPr>
              <a:t>Defining customer promises</a:t>
            </a:r>
            <a:endParaRPr>
              <a:solidFill>
                <a:schemeClr val="dk2"/>
              </a:solidFill>
            </a:endParaRPr>
          </a:p>
          <a:p>
            <a:pPr indent="0" lvl="0" marL="0" rtl="0" algn="l">
              <a:spcBef>
                <a:spcPts val="0"/>
              </a:spcBef>
              <a:spcAft>
                <a:spcPts val="0"/>
              </a:spcAft>
              <a:buNone/>
            </a:pPr>
            <a:r>
              <a:t/>
            </a:r>
            <a:endParaRPr/>
          </a:p>
        </p:txBody>
      </p:sp>
      <p:sp>
        <p:nvSpPr>
          <p:cNvPr id="713" name="Google Shape;713;p115"/>
          <p:cNvSpPr txBox="1"/>
          <p:nvPr>
            <p:ph idx="1" type="body"/>
          </p:nvPr>
        </p:nvSpPr>
        <p:spPr>
          <a:xfrm>
            <a:off x="361950" y="2471769"/>
            <a:ext cx="2258100" cy="22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What are the core components of your vision?</a:t>
            </a:r>
            <a:r>
              <a:rPr lang="en"/>
              <a:t>  </a:t>
            </a:r>
            <a:br>
              <a:rPr lang="en"/>
            </a:br>
            <a:r>
              <a:rPr lang="en"/>
              <a:t>Self-service, single point of access, application status, next steps</a:t>
            </a:r>
            <a:endParaRPr/>
          </a:p>
        </p:txBody>
      </p:sp>
      <p:sp>
        <p:nvSpPr>
          <p:cNvPr id="714" name="Google Shape;714;p115"/>
          <p:cNvSpPr txBox="1"/>
          <p:nvPr>
            <p:ph idx="2" type="body"/>
          </p:nvPr>
        </p:nvSpPr>
        <p:spPr>
          <a:xfrm>
            <a:off x="3206250" y="2471775"/>
            <a:ext cx="2258100" cy="23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Who are your end users?</a:t>
            </a:r>
            <a:r>
              <a:rPr lang="en"/>
              <a:t>  </a:t>
            </a:r>
            <a:br>
              <a:rPr lang="en"/>
            </a:br>
            <a:r>
              <a:rPr lang="en"/>
              <a:t>Stressed, busy, web access via mobile devices, aged, blind, disabled, low English proficiency, low tech proficiency, no stable address, need assistance</a:t>
            </a:r>
            <a:endParaRPr/>
          </a:p>
        </p:txBody>
      </p:sp>
      <p:sp>
        <p:nvSpPr>
          <p:cNvPr id="715" name="Google Shape;715;p115"/>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What do they want to use your product to do?</a:t>
            </a:r>
            <a:r>
              <a:rPr lang="en"/>
              <a:t>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type="ctrTitle"/>
          </p:nvPr>
        </p:nvSpPr>
        <p:spPr>
          <a:xfrm>
            <a:off x="841248" y="704088"/>
            <a:ext cx="7425000" cy="82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Everyone has the same picture</a:t>
            </a:r>
            <a:endParaRPr/>
          </a:p>
        </p:txBody>
      </p:sp>
      <p:sp>
        <p:nvSpPr>
          <p:cNvPr id="408" name="Google Shape;408;p71"/>
          <p:cNvSpPr txBox="1"/>
          <p:nvPr>
            <p:ph idx="1" type="body"/>
          </p:nvPr>
        </p:nvSpPr>
        <p:spPr>
          <a:xfrm>
            <a:off x="841250" y="2020825"/>
            <a:ext cx="3617700" cy="293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46B99"/>
                </a:solidFill>
              </a:rPr>
              <a:t>With clarity on...</a:t>
            </a:r>
            <a:endParaRPr b="1">
              <a:solidFill>
                <a:srgbClr val="046B99"/>
              </a:solidFill>
            </a:endParaRPr>
          </a:p>
          <a:p>
            <a:pPr indent="-342900" lvl="0" marL="457200" rtl="0" algn="l">
              <a:spcBef>
                <a:spcPts val="1000"/>
              </a:spcBef>
              <a:spcAft>
                <a:spcPts val="0"/>
              </a:spcAft>
              <a:buSzPts val="1800"/>
              <a:buChar char="●"/>
            </a:pPr>
            <a:r>
              <a:rPr lang="en"/>
              <a:t>What we are building</a:t>
            </a:r>
            <a:endParaRPr/>
          </a:p>
          <a:p>
            <a:pPr indent="-342900" lvl="0" marL="457200" rtl="0" algn="l">
              <a:spcBef>
                <a:spcPts val="0"/>
              </a:spcBef>
              <a:spcAft>
                <a:spcPts val="0"/>
              </a:spcAft>
              <a:buSzPts val="1800"/>
              <a:buChar char="●"/>
            </a:pPr>
            <a:r>
              <a:rPr lang="en"/>
              <a:t>What we are not building</a:t>
            </a:r>
            <a:endParaRPr/>
          </a:p>
          <a:p>
            <a:pPr indent="0" lvl="0" marL="0" rtl="0" algn="l">
              <a:lnSpc>
                <a:spcPct val="114000"/>
              </a:lnSpc>
              <a:spcBef>
                <a:spcPts val="2000"/>
              </a:spcBef>
              <a:spcAft>
                <a:spcPts val="0"/>
              </a:spcAft>
              <a:buClr>
                <a:schemeClr val="dk1"/>
              </a:buClr>
              <a:buSzPts val="1100"/>
              <a:buFont typeface="Arial"/>
              <a:buNone/>
            </a:pPr>
            <a:r>
              <a:rPr b="1" lang="en">
                <a:solidFill>
                  <a:srgbClr val="046B99"/>
                </a:solidFill>
              </a:rPr>
              <a:t>We get…</a:t>
            </a:r>
            <a:endParaRPr b="1">
              <a:solidFill>
                <a:srgbClr val="046B99"/>
              </a:solidFill>
            </a:endParaRPr>
          </a:p>
          <a:p>
            <a:pPr indent="-342900" lvl="0" marL="457200" rtl="0" algn="l">
              <a:spcBef>
                <a:spcPts val="1000"/>
              </a:spcBef>
              <a:spcAft>
                <a:spcPts val="0"/>
              </a:spcAft>
              <a:buSzPts val="1800"/>
              <a:buChar char="●"/>
            </a:pPr>
            <a:r>
              <a:rPr lang="en"/>
              <a:t>Aligned expectations</a:t>
            </a:r>
            <a:endParaRPr/>
          </a:p>
          <a:p>
            <a:pPr indent="-342900" lvl="0" marL="457200" rtl="0" algn="l">
              <a:spcBef>
                <a:spcPts val="0"/>
              </a:spcBef>
              <a:spcAft>
                <a:spcPts val="0"/>
              </a:spcAft>
              <a:buSzPts val="1800"/>
              <a:buChar char="●"/>
            </a:pPr>
            <a:r>
              <a:rPr lang="en"/>
              <a:t>Common language</a:t>
            </a:r>
            <a:endParaRPr/>
          </a:p>
          <a:p>
            <a:pPr indent="-342900" lvl="0" marL="457200" rtl="0" algn="l">
              <a:spcBef>
                <a:spcPts val="0"/>
              </a:spcBef>
              <a:spcAft>
                <a:spcPts val="0"/>
              </a:spcAft>
              <a:buSzPts val="1800"/>
              <a:buChar char="●"/>
            </a:pPr>
            <a:r>
              <a:rPr lang="en"/>
              <a:t>Meaningful estimates</a:t>
            </a:r>
            <a:endParaRPr/>
          </a:p>
        </p:txBody>
      </p:sp>
      <p:sp>
        <p:nvSpPr>
          <p:cNvPr id="409" name="Google Shape;409;p71"/>
          <p:cNvSpPr txBox="1"/>
          <p:nvPr>
            <p:ph idx="3" type="subTitle"/>
          </p:nvPr>
        </p:nvSpPr>
        <p:spPr>
          <a:xfrm>
            <a:off x="841248" y="384048"/>
            <a:ext cx="7470600" cy="310800"/>
          </a:xfrm>
          <a:prstGeom prst="rect">
            <a:avLst/>
          </a:prstGeom>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a:t>Two keys to success</a:t>
            </a:r>
            <a:endParaRPr/>
          </a:p>
        </p:txBody>
      </p:sp>
      <p:pic>
        <p:nvPicPr>
          <p:cNvPr id="410" name="Google Shape;410;p71"/>
          <p:cNvPicPr preferRelativeResize="0"/>
          <p:nvPr/>
        </p:nvPicPr>
        <p:blipFill>
          <a:blip r:embed="rId3">
            <a:alphaModFix/>
          </a:blip>
          <a:stretch>
            <a:fillRect/>
          </a:stretch>
        </p:blipFill>
        <p:spPr>
          <a:xfrm>
            <a:off x="4696975" y="2390050"/>
            <a:ext cx="3660050" cy="2074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6"/>
          <p:cNvSpPr txBox="1"/>
          <p:nvPr>
            <p:ph type="ctrTitle"/>
          </p:nvPr>
        </p:nvSpPr>
        <p:spPr>
          <a:xfrm>
            <a:off x="457198" y="640080"/>
            <a:ext cx="7425000" cy="841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2"/>
                </a:solidFill>
              </a:rPr>
              <a:t>Defining customer promises</a:t>
            </a:r>
            <a:endParaRPr>
              <a:solidFill>
                <a:schemeClr val="dk2"/>
              </a:solidFill>
            </a:endParaRPr>
          </a:p>
          <a:p>
            <a:pPr indent="0" lvl="0" marL="0" rtl="0" algn="l">
              <a:spcBef>
                <a:spcPts val="0"/>
              </a:spcBef>
              <a:spcAft>
                <a:spcPts val="0"/>
              </a:spcAft>
              <a:buNone/>
            </a:pPr>
            <a:r>
              <a:t/>
            </a:r>
            <a:endParaRPr/>
          </a:p>
        </p:txBody>
      </p:sp>
      <p:sp>
        <p:nvSpPr>
          <p:cNvPr id="721" name="Google Shape;721;p116"/>
          <p:cNvSpPr txBox="1"/>
          <p:nvPr>
            <p:ph idx="1" type="body"/>
          </p:nvPr>
        </p:nvSpPr>
        <p:spPr>
          <a:xfrm>
            <a:off x="361950" y="2471769"/>
            <a:ext cx="2258100" cy="22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What are the core components of your vision?</a:t>
            </a:r>
            <a:r>
              <a:rPr lang="en"/>
              <a:t>  </a:t>
            </a:r>
            <a:br>
              <a:rPr lang="en"/>
            </a:br>
            <a:r>
              <a:rPr lang="en"/>
              <a:t>Self-service, single point of access, application status, next steps</a:t>
            </a:r>
            <a:endParaRPr/>
          </a:p>
        </p:txBody>
      </p:sp>
      <p:sp>
        <p:nvSpPr>
          <p:cNvPr id="722" name="Google Shape;722;p116"/>
          <p:cNvSpPr txBox="1"/>
          <p:nvPr>
            <p:ph idx="2" type="body"/>
          </p:nvPr>
        </p:nvSpPr>
        <p:spPr>
          <a:xfrm>
            <a:off x="3206250" y="2471775"/>
            <a:ext cx="2258100" cy="23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Who are your end users?</a:t>
            </a:r>
            <a:r>
              <a:rPr lang="en"/>
              <a:t>  </a:t>
            </a:r>
            <a:br>
              <a:rPr lang="en"/>
            </a:br>
            <a:r>
              <a:rPr lang="en"/>
              <a:t>Stressed, busy, web access via mobile devices, aged, blind, disabled, low English proficiency, low tech proficiency, no stable address, need assistance</a:t>
            </a:r>
            <a:endParaRPr/>
          </a:p>
        </p:txBody>
      </p:sp>
      <p:sp>
        <p:nvSpPr>
          <p:cNvPr id="723" name="Google Shape;723;p116"/>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What do they want to use your product to do?</a:t>
            </a:r>
            <a:r>
              <a:rPr lang="en"/>
              <a:t>  </a:t>
            </a:r>
            <a:endParaRPr/>
          </a:p>
          <a:p>
            <a:pPr indent="0" lvl="0" marL="0" rtl="0" algn="l">
              <a:spcBef>
                <a:spcPts val="0"/>
              </a:spcBef>
              <a:spcAft>
                <a:spcPts val="0"/>
              </a:spcAft>
              <a:buNone/>
            </a:pPr>
            <a:r>
              <a:rPr lang="en"/>
              <a:t>See story map</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17"/>
          <p:cNvSpPr txBox="1"/>
          <p:nvPr>
            <p:ph type="ctrTitle"/>
          </p:nvPr>
        </p:nvSpPr>
        <p:spPr>
          <a:xfrm>
            <a:off x="457198" y="640080"/>
            <a:ext cx="7386600" cy="84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Using story mapping to identify user needs</a:t>
            </a:r>
            <a:endParaRPr/>
          </a:p>
        </p:txBody>
      </p:sp>
      <p:sp>
        <p:nvSpPr>
          <p:cNvPr id="729" name="Google Shape;729;p117"/>
          <p:cNvSpPr txBox="1"/>
          <p:nvPr>
            <p:ph idx="1" type="body"/>
          </p:nvPr>
        </p:nvSpPr>
        <p:spPr>
          <a:xfrm>
            <a:off x="457198" y="1709928"/>
            <a:ext cx="7802100" cy="3045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W</a:t>
            </a:r>
            <a:r>
              <a:rPr lang="en"/>
              <a:t>hat are the most central tasks that must be accomplished in getting the job done?  </a:t>
            </a:r>
            <a:r>
              <a:rPr lang="en">
                <a:solidFill>
                  <a:schemeClr val="dk2"/>
                </a:solidFill>
              </a:rPr>
              <a:t>What abilities do the users need?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When does the user need this functionality?  What is the workflow?  What happens right before?  What happens right after?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How will these abilities/info interact with other abilities/systems?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35" name="Google Shape;735;p118"/>
          <p:cNvPicPr preferRelativeResize="0"/>
          <p:nvPr/>
        </p:nvPicPr>
        <p:blipFill>
          <a:blip r:embed="rId3">
            <a:alphaModFix/>
          </a:blip>
          <a:stretch>
            <a:fillRect/>
          </a:stretch>
        </p:blipFill>
        <p:spPr>
          <a:xfrm>
            <a:off x="152400" y="152400"/>
            <a:ext cx="8839204" cy="4264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41" name="Google Shape;741;p119"/>
          <p:cNvPicPr preferRelativeResize="0"/>
          <p:nvPr/>
        </p:nvPicPr>
        <p:blipFill rotWithShape="1">
          <a:blip r:embed="rId3">
            <a:alphaModFix/>
          </a:blip>
          <a:srcRect b="2424" l="707" r="1051" t="-3465"/>
          <a:stretch/>
        </p:blipFill>
        <p:spPr>
          <a:xfrm>
            <a:off x="230350" y="755425"/>
            <a:ext cx="8683300" cy="36326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0"/>
          <p:cNvSpPr txBox="1"/>
          <p:nvPr>
            <p:ph type="title"/>
          </p:nvPr>
        </p:nvSpPr>
        <p:spPr>
          <a:xfrm>
            <a:off x="457198" y="1126952"/>
            <a:ext cx="7388400" cy="288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How to write customer promises</a:t>
            </a:r>
            <a:endParaRPr sz="4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1"/>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User story format</a:t>
            </a:r>
            <a:endParaRPr sz="1800"/>
          </a:p>
        </p:txBody>
      </p:sp>
      <p:sp>
        <p:nvSpPr>
          <p:cNvPr id="752" name="Google Shape;752;p121"/>
          <p:cNvSpPr txBox="1"/>
          <p:nvPr>
            <p:ph type="ctrTitle"/>
          </p:nvPr>
        </p:nvSpPr>
        <p:spPr>
          <a:xfrm>
            <a:off x="457198" y="843602"/>
            <a:ext cx="7470600" cy="3456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2400">
                <a:solidFill>
                  <a:schemeClr val="dk2"/>
                </a:solidFill>
              </a:rPr>
              <a:t>As a </a:t>
            </a:r>
            <a:r>
              <a:rPr lang="en" sz="2400">
                <a:solidFill>
                  <a:srgbClr val="046B99"/>
                </a:solidFill>
              </a:rPr>
              <a:t>[type of user]</a:t>
            </a:r>
            <a:r>
              <a:rPr lang="en" sz="2400">
                <a:solidFill>
                  <a:schemeClr val="dk2"/>
                </a:solidFill>
              </a:rPr>
              <a:t>, </a:t>
            </a:r>
            <a:endParaRPr sz="2400">
              <a:solidFill>
                <a:schemeClr val="dk2"/>
              </a:solidFill>
            </a:endParaRPr>
          </a:p>
          <a:p>
            <a:pPr indent="0" lvl="0" marL="0" rtl="0" algn="l">
              <a:lnSpc>
                <a:spcPct val="115000"/>
              </a:lnSpc>
              <a:spcBef>
                <a:spcPts val="1000"/>
              </a:spcBef>
              <a:spcAft>
                <a:spcPts val="0"/>
              </a:spcAft>
              <a:buNone/>
            </a:pPr>
            <a:r>
              <a:rPr lang="en" sz="2400">
                <a:solidFill>
                  <a:schemeClr val="dk2"/>
                </a:solidFill>
              </a:rPr>
              <a:t>I want </a:t>
            </a:r>
            <a:r>
              <a:rPr lang="en" sz="2400">
                <a:solidFill>
                  <a:srgbClr val="046B99"/>
                </a:solidFill>
              </a:rPr>
              <a:t>[this ability / functionality]</a:t>
            </a:r>
            <a:r>
              <a:rPr lang="en" sz="2400">
                <a:solidFill>
                  <a:schemeClr val="dk2"/>
                </a:solidFill>
              </a:rPr>
              <a:t> </a:t>
            </a:r>
            <a:endParaRPr sz="2400">
              <a:solidFill>
                <a:schemeClr val="dk2"/>
              </a:solidFill>
            </a:endParaRPr>
          </a:p>
          <a:p>
            <a:pPr indent="0" lvl="0" marL="0" rtl="0" algn="l">
              <a:lnSpc>
                <a:spcPct val="115000"/>
              </a:lnSpc>
              <a:spcBef>
                <a:spcPts val="1000"/>
              </a:spcBef>
              <a:spcAft>
                <a:spcPts val="0"/>
              </a:spcAft>
              <a:buNone/>
            </a:pPr>
            <a:r>
              <a:rPr lang="en" sz="2400">
                <a:solidFill>
                  <a:schemeClr val="dk2"/>
                </a:solidFill>
              </a:rPr>
              <a:t>so that </a:t>
            </a:r>
            <a:r>
              <a:rPr lang="en" sz="2400">
                <a:solidFill>
                  <a:srgbClr val="046B99"/>
                </a:solidFill>
              </a:rPr>
              <a:t>[this benefit / value]</a:t>
            </a:r>
            <a:endParaRPr b="0" sz="1800">
              <a:solidFill>
                <a:srgbClr val="046B9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2"/>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Benefit of u</a:t>
            </a:r>
            <a:r>
              <a:rPr lang="en" sz="1800"/>
              <a:t>ser story format</a:t>
            </a:r>
            <a:endParaRPr sz="1800"/>
          </a:p>
        </p:txBody>
      </p:sp>
      <p:sp>
        <p:nvSpPr>
          <p:cNvPr id="758" name="Google Shape;758;p122"/>
          <p:cNvSpPr txBox="1"/>
          <p:nvPr>
            <p:ph type="ctrTitle"/>
          </p:nvPr>
        </p:nvSpPr>
        <p:spPr>
          <a:xfrm>
            <a:off x="457198" y="843602"/>
            <a:ext cx="7470600" cy="3456300"/>
          </a:xfrm>
          <a:prstGeom prst="rect">
            <a:avLst/>
          </a:prstGeom>
        </p:spPr>
        <p:txBody>
          <a:bodyPr anchorCtr="0" anchor="ctr" bIns="0" lIns="0" spcFirstLastPara="1" rIns="0" wrap="square" tIns="0">
            <a:noAutofit/>
          </a:bodyPr>
          <a:lstStyle/>
          <a:p>
            <a:pPr indent="0" lvl="0" marL="0" rtl="0" algn="l">
              <a:lnSpc>
                <a:spcPct val="113000"/>
              </a:lnSpc>
              <a:spcBef>
                <a:spcPts val="0"/>
              </a:spcBef>
              <a:spcAft>
                <a:spcPts val="0"/>
              </a:spcAft>
              <a:buNone/>
            </a:pPr>
            <a:r>
              <a:t/>
            </a:r>
            <a:endParaRPr b="0" sz="1800">
              <a:solidFill>
                <a:schemeClr val="dk2"/>
              </a:solidFill>
            </a:endParaRPr>
          </a:p>
          <a:p>
            <a:pPr indent="-342900" lvl="0" marL="457200" rtl="0" algn="l">
              <a:lnSpc>
                <a:spcPct val="113000"/>
              </a:lnSpc>
              <a:spcBef>
                <a:spcPts val="1600"/>
              </a:spcBef>
              <a:spcAft>
                <a:spcPts val="0"/>
              </a:spcAft>
              <a:buClr>
                <a:schemeClr val="dk2"/>
              </a:buClr>
              <a:buSzPts val="1800"/>
              <a:buChar char="●"/>
            </a:pPr>
            <a:r>
              <a:rPr b="0" lang="en" sz="1800">
                <a:solidFill>
                  <a:schemeClr val="dk2"/>
                </a:solidFill>
              </a:rPr>
              <a:t>Invitation to a conversation</a:t>
            </a:r>
            <a:endParaRPr b="0" sz="1800">
              <a:solidFill>
                <a:schemeClr val="dk2"/>
              </a:solidFill>
            </a:endParaRPr>
          </a:p>
          <a:p>
            <a:pPr indent="-342900" lvl="0" marL="457200" rtl="0" algn="l">
              <a:lnSpc>
                <a:spcPct val="113000"/>
              </a:lnSpc>
              <a:spcBef>
                <a:spcPts val="1600"/>
              </a:spcBef>
              <a:spcAft>
                <a:spcPts val="0"/>
              </a:spcAft>
              <a:buClr>
                <a:schemeClr val="dk2"/>
              </a:buClr>
              <a:buSzPts val="1800"/>
              <a:buChar char="●"/>
            </a:pPr>
            <a:r>
              <a:rPr b="0" lang="en" sz="1800">
                <a:solidFill>
                  <a:schemeClr val="dk2"/>
                </a:solidFill>
              </a:rPr>
              <a:t>From a user’s perspective</a:t>
            </a:r>
            <a:endParaRPr b="0" sz="1800">
              <a:solidFill>
                <a:schemeClr val="dk2"/>
              </a:solidFill>
            </a:endParaRPr>
          </a:p>
          <a:p>
            <a:pPr indent="-342900" lvl="0" marL="457200" rtl="0" algn="l">
              <a:lnSpc>
                <a:spcPct val="113000"/>
              </a:lnSpc>
              <a:spcBef>
                <a:spcPts val="1600"/>
              </a:spcBef>
              <a:spcAft>
                <a:spcPts val="0"/>
              </a:spcAft>
              <a:buClr>
                <a:schemeClr val="dk2"/>
              </a:buClr>
              <a:buSzPts val="1800"/>
              <a:buChar char="●"/>
            </a:pPr>
            <a:r>
              <a:rPr b="0" lang="en" sz="1800">
                <a:solidFill>
                  <a:schemeClr val="dk2"/>
                </a:solidFill>
              </a:rPr>
              <a:t>Describes What, not How</a:t>
            </a:r>
            <a:endParaRPr b="0" sz="1800">
              <a:solidFill>
                <a:schemeClr val="dk2"/>
              </a:solidFill>
            </a:endParaRPr>
          </a:p>
          <a:p>
            <a:pPr indent="-342900" lvl="0" marL="457200" rtl="0" algn="l">
              <a:lnSpc>
                <a:spcPct val="113000"/>
              </a:lnSpc>
              <a:spcBef>
                <a:spcPts val="1600"/>
              </a:spcBef>
              <a:spcAft>
                <a:spcPts val="0"/>
              </a:spcAft>
              <a:buClr>
                <a:schemeClr val="dk2"/>
              </a:buClr>
              <a:buSzPts val="1800"/>
              <a:buChar char="●"/>
            </a:pPr>
            <a:r>
              <a:rPr b="0" lang="en" sz="1800">
                <a:solidFill>
                  <a:schemeClr val="dk2"/>
                </a:solidFill>
              </a:rPr>
              <a:t>Plain, concise language with a common format</a:t>
            </a:r>
            <a:endParaRPr b="0" sz="1800">
              <a:solidFill>
                <a:schemeClr val="dk2"/>
              </a:solidFill>
            </a:endParaRPr>
          </a:p>
          <a:p>
            <a:pPr indent="-342900" lvl="0" marL="457200" rtl="0" algn="l">
              <a:lnSpc>
                <a:spcPct val="113000"/>
              </a:lnSpc>
              <a:spcBef>
                <a:spcPts val="1600"/>
              </a:spcBef>
              <a:spcAft>
                <a:spcPts val="1600"/>
              </a:spcAft>
              <a:buClr>
                <a:schemeClr val="dk2"/>
              </a:buClr>
              <a:buSzPts val="1800"/>
              <a:buChar char="●"/>
            </a:pPr>
            <a:r>
              <a:rPr b="0" lang="en" sz="1800">
                <a:solidFill>
                  <a:schemeClr val="dk2"/>
                </a:solidFill>
              </a:rPr>
              <a:t>Can be written at varying levels of detail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3"/>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INVEST to write good user stories</a:t>
            </a:r>
            <a:endParaRPr sz="1800"/>
          </a:p>
        </p:txBody>
      </p:sp>
      <p:sp>
        <p:nvSpPr>
          <p:cNvPr id="764" name="Google Shape;764;p123"/>
          <p:cNvSpPr txBox="1"/>
          <p:nvPr>
            <p:ph type="ctrTitle"/>
          </p:nvPr>
        </p:nvSpPr>
        <p:spPr>
          <a:xfrm>
            <a:off x="457198" y="843602"/>
            <a:ext cx="7470600" cy="3456300"/>
          </a:xfrm>
          <a:prstGeom prst="rect">
            <a:avLst/>
          </a:prstGeom>
        </p:spPr>
        <p:txBody>
          <a:bodyPr anchorCtr="0" anchor="ctr" bIns="0" lIns="0" spcFirstLastPara="1" rIns="0" wrap="square" tIns="0">
            <a:noAutofit/>
          </a:bodyPr>
          <a:lstStyle/>
          <a:p>
            <a:pPr indent="0" lvl="0" marL="0" rtl="0" algn="l">
              <a:lnSpc>
                <a:spcPct val="113000"/>
              </a:lnSpc>
              <a:spcBef>
                <a:spcPts val="0"/>
              </a:spcBef>
              <a:spcAft>
                <a:spcPts val="0"/>
              </a:spcAft>
              <a:buNone/>
            </a:pPr>
            <a:r>
              <a:t/>
            </a:r>
            <a:endParaRPr b="0"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accent1"/>
                </a:solidFill>
              </a:rPr>
              <a:t>Independent</a:t>
            </a:r>
            <a:r>
              <a:rPr b="0" lang="en" sz="1800">
                <a:solidFill>
                  <a:schemeClr val="dk2"/>
                </a:solidFill>
              </a:rPr>
              <a:t> - Stories can be worked on in any order, independently of other stories</a:t>
            </a:r>
            <a:endParaRPr b="0" sz="18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b="0" sz="18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accent1"/>
                </a:solidFill>
              </a:rPr>
              <a:t>Negotiable</a:t>
            </a:r>
            <a:r>
              <a:rPr b="0" lang="en" sz="1800">
                <a:solidFill>
                  <a:schemeClr val="dk2"/>
                </a:solidFill>
              </a:rPr>
              <a:t> - The solution and requirements are not prescribed by the story, only the desired goal.  The approach is open to discussion and collaboration</a:t>
            </a:r>
            <a:endParaRPr b="0" sz="18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b="0" sz="18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accent1"/>
                </a:solidFill>
              </a:rPr>
              <a:t>Valuable</a:t>
            </a:r>
            <a:r>
              <a:rPr b="0" lang="en" sz="1800">
                <a:solidFill>
                  <a:schemeClr val="dk2"/>
                </a:solidFill>
              </a:rPr>
              <a:t> - The value of the story, the “why,” is clearly articulated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4"/>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user story format is simple,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it takes practice to do well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5"/>
          <p:cNvSpPr txBox="1"/>
          <p:nvPr>
            <p:ph type="ctrTitle"/>
          </p:nvPr>
        </p:nvSpPr>
        <p:spPr>
          <a:xfrm>
            <a:off x="457198" y="640080"/>
            <a:ext cx="7425000" cy="8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“so that” should not repeat the “I want”</a:t>
            </a:r>
            <a:endParaRPr/>
          </a:p>
        </p:txBody>
      </p:sp>
      <p:sp>
        <p:nvSpPr>
          <p:cNvPr id="775" name="Google Shape;775;p125"/>
          <p:cNvSpPr txBox="1"/>
          <p:nvPr>
            <p:ph idx="1" type="body"/>
          </p:nvPr>
        </p:nvSpPr>
        <p:spPr>
          <a:xfrm>
            <a:off x="457198" y="2020824"/>
            <a:ext cx="3617700" cy="263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Weak</a:t>
            </a:r>
            <a:endParaRPr b="1">
              <a:solidFill>
                <a:srgbClr val="046B99"/>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customer reserving a hotel, I want to locate previous reservations </a:t>
            </a:r>
            <a:r>
              <a:rPr b="1" lang="en"/>
              <a:t>so that I can see all the reservations I’ve made</a:t>
            </a:r>
            <a:endParaRPr b="1"/>
          </a:p>
        </p:txBody>
      </p:sp>
      <p:sp>
        <p:nvSpPr>
          <p:cNvPr id="776" name="Google Shape;776;p125"/>
          <p:cNvSpPr txBox="1"/>
          <p:nvPr>
            <p:ph idx="2" type="body"/>
          </p:nvPr>
        </p:nvSpPr>
        <p:spPr>
          <a:xfrm>
            <a:off x="4773175" y="2020825"/>
            <a:ext cx="3762300" cy="263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Stronger</a:t>
            </a:r>
            <a:endParaRPr b="1">
              <a:solidFill>
                <a:srgbClr val="046B99"/>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customer reserving a hotel, I want to see my past reservations </a:t>
            </a:r>
            <a:r>
              <a:rPr b="1" lang="en"/>
              <a:t>so that I can rebook the same hotel, saving me time and effort searching for hotels again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77" name="Google Shape;777;p125"/>
          <p:cNvSpPr txBox="1"/>
          <p:nvPr>
            <p:ph idx="3" type="subTitle"/>
          </p:nvPr>
        </p:nvSpPr>
        <p:spPr>
          <a:xfrm>
            <a:off x="457198" y="320040"/>
            <a:ext cx="7470600" cy="31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Examples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2"/>
          <p:cNvSpPr txBox="1"/>
          <p:nvPr>
            <p:ph type="ctrTitle"/>
          </p:nvPr>
        </p:nvSpPr>
        <p:spPr>
          <a:xfrm>
            <a:off x="718662" y="614727"/>
            <a:ext cx="7386600" cy="8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Session #</a:t>
            </a:r>
            <a:r>
              <a:rPr lang="en"/>
              <a:t>2</a:t>
            </a:r>
            <a:r>
              <a:rPr b="1" lang="en"/>
              <a:t> agenda</a:t>
            </a:r>
            <a:endParaRPr b="1"/>
          </a:p>
        </p:txBody>
      </p:sp>
      <p:sp>
        <p:nvSpPr>
          <p:cNvPr id="416" name="Google Shape;416;p72"/>
          <p:cNvSpPr txBox="1"/>
          <p:nvPr>
            <p:ph idx="2" type="body"/>
          </p:nvPr>
        </p:nvSpPr>
        <p:spPr>
          <a:xfrm>
            <a:off x="8735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Setting the product vision</a:t>
            </a:r>
            <a:endParaRPr/>
          </a:p>
        </p:txBody>
      </p:sp>
      <p:sp>
        <p:nvSpPr>
          <p:cNvPr id="417" name="Google Shape;417;p72"/>
          <p:cNvSpPr txBox="1"/>
          <p:nvPr>
            <p:ph idx="3" type="body"/>
          </p:nvPr>
        </p:nvSpPr>
        <p:spPr>
          <a:xfrm>
            <a:off x="24037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Defining your goals</a:t>
            </a:r>
            <a:endParaRPr/>
          </a:p>
        </p:txBody>
      </p:sp>
      <p:sp>
        <p:nvSpPr>
          <p:cNvPr id="418" name="Google Shape;418;p72"/>
          <p:cNvSpPr txBox="1"/>
          <p:nvPr>
            <p:ph idx="4" type="body"/>
          </p:nvPr>
        </p:nvSpPr>
        <p:spPr>
          <a:xfrm>
            <a:off x="39339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Choosing a strategy</a:t>
            </a:r>
            <a:endParaRPr/>
          </a:p>
        </p:txBody>
      </p:sp>
      <p:sp>
        <p:nvSpPr>
          <p:cNvPr id="419" name="Google Shape;419;p72"/>
          <p:cNvSpPr txBox="1"/>
          <p:nvPr>
            <p:ph idx="5" type="body"/>
          </p:nvPr>
        </p:nvSpPr>
        <p:spPr>
          <a:xfrm>
            <a:off x="54641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Writing customer promises</a:t>
            </a:r>
            <a:endParaRPr/>
          </a:p>
        </p:txBody>
      </p:sp>
      <p:sp>
        <p:nvSpPr>
          <p:cNvPr id="420" name="Google Shape;420;p72"/>
          <p:cNvSpPr txBox="1"/>
          <p:nvPr>
            <p:ph idx="6" type="body"/>
          </p:nvPr>
        </p:nvSpPr>
        <p:spPr>
          <a:xfrm>
            <a:off x="6994313" y="3007750"/>
            <a:ext cx="1278900" cy="82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Creating a roadmap</a:t>
            </a:r>
            <a:endParaRPr/>
          </a:p>
        </p:txBody>
      </p:sp>
      <p:sp>
        <p:nvSpPr>
          <p:cNvPr id="421" name="Google Shape;421;p72"/>
          <p:cNvSpPr/>
          <p:nvPr/>
        </p:nvSpPr>
        <p:spPr>
          <a:xfrm>
            <a:off x="5027250" y="1458925"/>
            <a:ext cx="596700" cy="596700"/>
          </a:xfrm>
          <a:prstGeom prst="ellipse">
            <a:avLst/>
          </a:prstGeom>
          <a:solidFill>
            <a:srgbClr val="B3E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t>Break</a:t>
            </a:r>
            <a:endParaRPr b="1" sz="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26"/>
          <p:cNvSpPr txBox="1"/>
          <p:nvPr>
            <p:ph type="ctrTitle"/>
          </p:nvPr>
        </p:nvSpPr>
        <p:spPr>
          <a:xfrm>
            <a:off x="457198" y="640080"/>
            <a:ext cx="7425000" cy="8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user should be appropriately specific </a:t>
            </a:r>
            <a:endParaRPr/>
          </a:p>
        </p:txBody>
      </p:sp>
      <p:sp>
        <p:nvSpPr>
          <p:cNvPr id="783" name="Google Shape;783;p126"/>
          <p:cNvSpPr txBox="1"/>
          <p:nvPr>
            <p:ph idx="1" type="body"/>
          </p:nvPr>
        </p:nvSpPr>
        <p:spPr>
          <a:xfrm>
            <a:off x="457198" y="2020824"/>
            <a:ext cx="3617700" cy="263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Weak</a:t>
            </a:r>
            <a:endParaRPr b="1">
              <a:solidFill>
                <a:srgbClr val="046B99"/>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As a customer</a:t>
            </a:r>
            <a:r>
              <a:rPr lang="en"/>
              <a:t>, I want to locate previous reservations so that I can see all the reservations I’ve made</a:t>
            </a:r>
            <a:endParaRPr/>
          </a:p>
        </p:txBody>
      </p:sp>
      <p:sp>
        <p:nvSpPr>
          <p:cNvPr id="784" name="Google Shape;784;p126"/>
          <p:cNvSpPr txBox="1"/>
          <p:nvPr>
            <p:ph idx="2" type="body"/>
          </p:nvPr>
        </p:nvSpPr>
        <p:spPr>
          <a:xfrm>
            <a:off x="4773175" y="2020825"/>
            <a:ext cx="3617700" cy="293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Stronger</a:t>
            </a:r>
            <a:endParaRPr b="1">
              <a:solidFill>
                <a:srgbClr val="046B99"/>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As a customer who travels to the same site repeatedly and needs to reserve a hotel</a:t>
            </a:r>
            <a:r>
              <a:rPr lang="en"/>
              <a:t>, I want to locate previous reservations so that ...</a:t>
            </a:r>
            <a:endParaRPr/>
          </a:p>
        </p:txBody>
      </p:sp>
      <p:sp>
        <p:nvSpPr>
          <p:cNvPr id="785" name="Google Shape;785;p126"/>
          <p:cNvSpPr txBox="1"/>
          <p:nvPr>
            <p:ph idx="3" type="subTitle"/>
          </p:nvPr>
        </p:nvSpPr>
        <p:spPr>
          <a:xfrm>
            <a:off x="457198" y="320040"/>
            <a:ext cx="7470600" cy="31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Examples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7"/>
          <p:cNvSpPr txBox="1"/>
          <p:nvPr>
            <p:ph type="ctrTitle"/>
          </p:nvPr>
        </p:nvSpPr>
        <p:spPr>
          <a:xfrm>
            <a:off x="457198" y="640080"/>
            <a:ext cx="7425000" cy="822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rgbClr val="1C304A"/>
                </a:solidFill>
              </a:rPr>
              <a:t>The “I want” should not be prescriptive</a:t>
            </a:r>
            <a:endParaRPr>
              <a:solidFill>
                <a:srgbClr val="1C304A"/>
              </a:solidFill>
            </a:endParaRPr>
          </a:p>
        </p:txBody>
      </p:sp>
      <p:sp>
        <p:nvSpPr>
          <p:cNvPr id="791" name="Google Shape;791;p127"/>
          <p:cNvSpPr txBox="1"/>
          <p:nvPr>
            <p:ph idx="1" type="body"/>
          </p:nvPr>
        </p:nvSpPr>
        <p:spPr>
          <a:xfrm>
            <a:off x="457198" y="2020824"/>
            <a:ext cx="3617700" cy="263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Weak</a:t>
            </a:r>
            <a:endParaRPr b="1">
              <a:solidFill>
                <a:srgbClr val="046B99"/>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As a customer who travels to the same site repeatedly,  </a:t>
            </a:r>
            <a:r>
              <a:rPr b="1" lang="en"/>
              <a:t>I want to see a list of previous reservations in a yellow box at the top of the screen</a:t>
            </a:r>
            <a:r>
              <a:rPr lang="en"/>
              <a:t> so that …</a:t>
            </a:r>
            <a:endParaRPr/>
          </a:p>
          <a:p>
            <a:pPr indent="0" lvl="0" marL="0" rtl="0" algn="l">
              <a:spcBef>
                <a:spcPts val="0"/>
              </a:spcBef>
              <a:spcAft>
                <a:spcPts val="0"/>
              </a:spcAft>
              <a:buNone/>
            </a:pPr>
            <a:r>
              <a:t/>
            </a:r>
            <a:endParaRPr/>
          </a:p>
        </p:txBody>
      </p:sp>
      <p:sp>
        <p:nvSpPr>
          <p:cNvPr id="792" name="Google Shape;792;p127"/>
          <p:cNvSpPr txBox="1"/>
          <p:nvPr>
            <p:ph idx="2" type="body"/>
          </p:nvPr>
        </p:nvSpPr>
        <p:spPr>
          <a:xfrm>
            <a:off x="4389118" y="2020824"/>
            <a:ext cx="3617700" cy="263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Stronger</a:t>
            </a:r>
            <a:endParaRPr b="1">
              <a:solidFill>
                <a:srgbClr val="046B99"/>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As a customer </a:t>
            </a:r>
            <a:r>
              <a:rPr lang="en"/>
              <a:t>who travels to the same site repeatedly</a:t>
            </a:r>
            <a:r>
              <a:rPr lang="en"/>
              <a:t>,  </a:t>
            </a:r>
            <a:r>
              <a:rPr b="1" lang="en"/>
              <a:t>I want my previous reservations to be easily referenceable</a:t>
            </a:r>
            <a:r>
              <a:rPr lang="en"/>
              <a:t> so that ...</a:t>
            </a:r>
            <a:endParaRPr/>
          </a:p>
        </p:txBody>
      </p:sp>
      <p:sp>
        <p:nvSpPr>
          <p:cNvPr id="793" name="Google Shape;793;p127"/>
          <p:cNvSpPr txBox="1"/>
          <p:nvPr>
            <p:ph idx="3" type="subTitle"/>
          </p:nvPr>
        </p:nvSpPr>
        <p:spPr>
          <a:xfrm>
            <a:off x="457198" y="320040"/>
            <a:ext cx="7470600" cy="31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Examples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8"/>
          <p:cNvSpPr txBox="1"/>
          <p:nvPr>
            <p:ph type="title"/>
          </p:nvPr>
        </p:nvSpPr>
        <p:spPr>
          <a:xfrm>
            <a:off x="457198" y="1126952"/>
            <a:ext cx="7388400" cy="288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What are your customer promises?</a:t>
            </a:r>
            <a:endParaRPr sz="4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29"/>
          <p:cNvSpPr txBox="1"/>
          <p:nvPr>
            <p:ph type="ctrTitle"/>
          </p:nvPr>
        </p:nvSpPr>
        <p:spPr>
          <a:xfrm>
            <a:off x="457200" y="1051550"/>
            <a:ext cx="7818300" cy="3123900"/>
          </a:xfrm>
          <a:prstGeom prst="rect">
            <a:avLst/>
          </a:prstGeom>
        </p:spPr>
        <p:txBody>
          <a:bodyPr anchorCtr="0" anchor="ctr" bIns="0" lIns="0" spcFirstLastPara="1" rIns="0" wrap="square" tIns="0">
            <a:noAutofit/>
          </a:bodyPr>
          <a:lstStyle/>
          <a:p>
            <a:pPr indent="-317500" lvl="0" marL="457200" rtl="0" algn="l">
              <a:lnSpc>
                <a:spcPct val="115000"/>
              </a:lnSpc>
              <a:spcBef>
                <a:spcPts val="0"/>
              </a:spcBef>
              <a:spcAft>
                <a:spcPts val="0"/>
              </a:spcAft>
              <a:buClr>
                <a:srgbClr val="1C304A"/>
              </a:buClr>
              <a:buSzPts val="1400"/>
              <a:buChar char="●"/>
            </a:pPr>
            <a:r>
              <a:rPr b="0" lang="en" sz="1400">
                <a:solidFill>
                  <a:srgbClr val="1C304A"/>
                </a:solidFill>
              </a:rPr>
              <a:t>As a Washingtonian who has applied for benefits, I need to find out about the tracker so that I know how to check the status of my application</a:t>
            </a:r>
            <a:endParaRPr b="0" sz="1400">
              <a:solidFill>
                <a:srgbClr val="1C304A"/>
              </a:solidFill>
            </a:endParaRPr>
          </a:p>
          <a:p>
            <a:pPr indent="-317500" lvl="0" marL="457200" rtl="0" algn="l">
              <a:lnSpc>
                <a:spcPct val="115000"/>
              </a:lnSpc>
              <a:spcBef>
                <a:spcPts val="1400"/>
              </a:spcBef>
              <a:spcAft>
                <a:spcPts val="0"/>
              </a:spcAft>
              <a:buClr>
                <a:srgbClr val="1C304A"/>
              </a:buClr>
              <a:buSzPts val="1400"/>
              <a:buChar char="●"/>
            </a:pPr>
            <a:r>
              <a:rPr b="0" lang="en" sz="1400">
                <a:solidFill>
                  <a:srgbClr val="1C304A"/>
                </a:solidFill>
              </a:rPr>
              <a:t>As an applicant or client, I need to be notified of updates and announcements relevant to me so that I can effectively manage my benefits</a:t>
            </a:r>
            <a:endParaRPr b="0" sz="1400">
              <a:solidFill>
                <a:srgbClr val="1C304A"/>
              </a:solidFill>
            </a:endParaRPr>
          </a:p>
          <a:p>
            <a:pPr indent="-317500" lvl="0" marL="457200" rtl="0" algn="l">
              <a:lnSpc>
                <a:spcPct val="115000"/>
              </a:lnSpc>
              <a:spcBef>
                <a:spcPts val="1400"/>
              </a:spcBef>
              <a:spcAft>
                <a:spcPts val="1400"/>
              </a:spcAft>
              <a:buClr>
                <a:srgbClr val="1C304A"/>
              </a:buClr>
              <a:buSzPts val="1400"/>
              <a:buChar char="●"/>
            </a:pPr>
            <a:r>
              <a:rPr b="0" lang="en" sz="1400">
                <a:solidFill>
                  <a:srgbClr val="1C304A"/>
                </a:solidFill>
              </a:rPr>
              <a:t>As an applicant, I need to be able to sign on once to access all my applications so that I can save time and confusion from going to multiple sites or remembering multiple logins</a:t>
            </a:r>
            <a:endParaRPr sz="1400"/>
          </a:p>
        </p:txBody>
      </p:sp>
      <p:sp>
        <p:nvSpPr>
          <p:cNvPr id="804" name="Google Shape;804;p129"/>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Accessing the site</a:t>
            </a:r>
            <a:endParaRPr sz="1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0"/>
          <p:cNvSpPr txBox="1"/>
          <p:nvPr>
            <p:ph type="ctrTitle"/>
          </p:nvPr>
        </p:nvSpPr>
        <p:spPr>
          <a:xfrm>
            <a:off x="457200" y="1051550"/>
            <a:ext cx="7818300" cy="3123900"/>
          </a:xfrm>
          <a:prstGeom prst="rect">
            <a:avLst/>
          </a:prstGeom>
        </p:spPr>
        <p:txBody>
          <a:bodyPr anchorCtr="0" anchor="ctr" bIns="0" lIns="0" spcFirstLastPara="1" rIns="0" wrap="square" tIns="0">
            <a:noAutofit/>
          </a:bodyPr>
          <a:lstStyle/>
          <a:p>
            <a:pPr indent="-317500" lvl="0" marL="457200" rtl="0" algn="l">
              <a:lnSpc>
                <a:spcPct val="115000"/>
              </a:lnSpc>
              <a:spcBef>
                <a:spcPts val="0"/>
              </a:spcBef>
              <a:spcAft>
                <a:spcPts val="0"/>
              </a:spcAft>
              <a:buClr>
                <a:srgbClr val="1C304A"/>
              </a:buClr>
              <a:buSzPts val="1400"/>
              <a:buChar char="●"/>
            </a:pPr>
            <a:r>
              <a:rPr b="0" lang="en" sz="1400">
                <a:solidFill>
                  <a:srgbClr val="1C304A"/>
                </a:solidFill>
              </a:rPr>
              <a:t>As an applicant who relies on a mobile device for internet access, I need to be able to access the tracker from my cell phone, not just a desktop or tablet, so that I can use the site</a:t>
            </a:r>
            <a:endParaRPr b="0" sz="1400">
              <a:solidFill>
                <a:srgbClr val="1C304A"/>
              </a:solidFill>
            </a:endParaRPr>
          </a:p>
          <a:p>
            <a:pPr indent="-317500" lvl="0" marL="457200" rtl="0" algn="l">
              <a:lnSpc>
                <a:spcPct val="115000"/>
              </a:lnSpc>
              <a:spcBef>
                <a:spcPts val="1400"/>
              </a:spcBef>
              <a:spcAft>
                <a:spcPts val="0"/>
              </a:spcAft>
              <a:buClr>
                <a:srgbClr val="1C304A"/>
              </a:buClr>
              <a:buSzPts val="1400"/>
              <a:buChar char="●"/>
            </a:pPr>
            <a:r>
              <a:rPr b="0" lang="en" sz="1400">
                <a:solidFill>
                  <a:srgbClr val="1C304A"/>
                </a:solidFill>
              </a:rPr>
              <a:t>As an applicant who is aged, blind, or disabled, I need the site to be accessible so that I can use the site</a:t>
            </a:r>
            <a:endParaRPr b="0" sz="1400">
              <a:solidFill>
                <a:srgbClr val="1C304A"/>
              </a:solidFill>
            </a:endParaRPr>
          </a:p>
          <a:p>
            <a:pPr indent="-317500" lvl="0" marL="457200" rtl="0" algn="l">
              <a:lnSpc>
                <a:spcPct val="115000"/>
              </a:lnSpc>
              <a:spcBef>
                <a:spcPts val="1400"/>
              </a:spcBef>
              <a:spcAft>
                <a:spcPts val="1400"/>
              </a:spcAft>
              <a:buClr>
                <a:srgbClr val="1C304A"/>
              </a:buClr>
              <a:buSzPts val="1400"/>
              <a:buChar char="●"/>
            </a:pPr>
            <a:r>
              <a:rPr b="0" lang="en" sz="1400">
                <a:solidFill>
                  <a:srgbClr val="1C304A"/>
                </a:solidFill>
              </a:rPr>
              <a:t>As an applicant whose first language is not English,  I need the site to support multiple languages so that I can use the site</a:t>
            </a:r>
            <a:endParaRPr sz="1400"/>
          </a:p>
        </p:txBody>
      </p:sp>
      <p:sp>
        <p:nvSpPr>
          <p:cNvPr id="810" name="Google Shape;810;p130"/>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Using the site</a:t>
            </a:r>
            <a:endParaRPr sz="1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1"/>
          <p:cNvSpPr txBox="1"/>
          <p:nvPr>
            <p:ph type="ctrTitle"/>
          </p:nvPr>
        </p:nvSpPr>
        <p:spPr>
          <a:xfrm>
            <a:off x="457200" y="1148400"/>
            <a:ext cx="7818300" cy="3456300"/>
          </a:xfrm>
          <a:prstGeom prst="rect">
            <a:avLst/>
          </a:prstGeom>
        </p:spPr>
        <p:txBody>
          <a:bodyPr anchorCtr="0" anchor="ctr" bIns="0" lIns="0" spcFirstLastPara="1" rIns="0" wrap="square" tIns="0">
            <a:noAutofit/>
          </a:bodyPr>
          <a:lstStyle/>
          <a:p>
            <a:pPr indent="-317500" lvl="0" marL="457200" rtl="0" algn="l">
              <a:lnSpc>
                <a:spcPct val="115000"/>
              </a:lnSpc>
              <a:spcBef>
                <a:spcPts val="0"/>
              </a:spcBef>
              <a:spcAft>
                <a:spcPts val="0"/>
              </a:spcAft>
              <a:buClr>
                <a:srgbClr val="1C304A"/>
              </a:buClr>
              <a:buSzPts val="1400"/>
              <a:buChar char="●"/>
            </a:pPr>
            <a:r>
              <a:rPr b="0" lang="en" sz="1400">
                <a:solidFill>
                  <a:srgbClr val="1C304A"/>
                </a:solidFill>
              </a:rPr>
              <a:t>As an applicant, I need to view the status / result of my application so that I understand where I am in the process and what to expect</a:t>
            </a:r>
            <a:endParaRPr b="0" sz="1400">
              <a:solidFill>
                <a:srgbClr val="1C304A"/>
              </a:solidFill>
            </a:endParaRPr>
          </a:p>
          <a:p>
            <a:pPr indent="-317500" lvl="0" marL="457200" rtl="0" algn="l">
              <a:lnSpc>
                <a:spcPct val="115000"/>
              </a:lnSpc>
              <a:spcBef>
                <a:spcPts val="1400"/>
              </a:spcBef>
              <a:spcAft>
                <a:spcPts val="0"/>
              </a:spcAft>
              <a:buClr>
                <a:srgbClr val="1C304A"/>
              </a:buClr>
              <a:buSzPts val="1400"/>
              <a:buChar char="●"/>
            </a:pPr>
            <a:r>
              <a:rPr b="0" lang="en" sz="1400">
                <a:solidFill>
                  <a:srgbClr val="1C304A"/>
                </a:solidFill>
              </a:rPr>
              <a:t>As an applicant, I want to group my applications based on whether they are pending, active, denied, or under recertification so that I can easily understand what’s happening across all my applications</a:t>
            </a:r>
            <a:endParaRPr b="0" sz="1400">
              <a:solidFill>
                <a:srgbClr val="1C304A"/>
              </a:solidFill>
            </a:endParaRPr>
          </a:p>
          <a:p>
            <a:pPr indent="-317500" lvl="0" marL="457200" rtl="0" algn="l">
              <a:lnSpc>
                <a:spcPct val="115000"/>
              </a:lnSpc>
              <a:spcBef>
                <a:spcPts val="1400"/>
              </a:spcBef>
              <a:spcAft>
                <a:spcPts val="0"/>
              </a:spcAft>
              <a:buClr>
                <a:srgbClr val="1C304A"/>
              </a:buClr>
              <a:buSzPts val="1400"/>
              <a:buChar char="●"/>
            </a:pPr>
            <a:r>
              <a:rPr b="0" lang="en" sz="1400">
                <a:solidFill>
                  <a:srgbClr val="1C304A"/>
                </a:solidFill>
              </a:rPr>
              <a:t>As an applicant, I need to view what documents I need to provide and the status of documents I’ve already provided so that I can tell if I need to do anything to process my app</a:t>
            </a:r>
            <a:endParaRPr b="0" sz="1400">
              <a:solidFill>
                <a:srgbClr val="1C304A"/>
              </a:solidFill>
            </a:endParaRPr>
          </a:p>
          <a:p>
            <a:pPr indent="-317500" lvl="0" marL="457200" rtl="0" algn="l">
              <a:lnSpc>
                <a:spcPct val="115000"/>
              </a:lnSpc>
              <a:spcBef>
                <a:spcPts val="1400"/>
              </a:spcBef>
              <a:spcAft>
                <a:spcPts val="0"/>
              </a:spcAft>
              <a:buClr>
                <a:srgbClr val="1C304A"/>
              </a:buClr>
              <a:buSzPts val="1400"/>
              <a:buChar char="●"/>
            </a:pPr>
            <a:r>
              <a:rPr b="0" lang="en" sz="1400">
                <a:solidFill>
                  <a:srgbClr val="1C304A"/>
                </a:solidFill>
              </a:rPr>
              <a:t>As an applicant, I need to view any additional actions I need to take and my progress so that I can tell if I need to do anything to process my app</a:t>
            </a:r>
            <a:endParaRPr b="0" sz="1400">
              <a:solidFill>
                <a:srgbClr val="1C304A"/>
              </a:solidFill>
            </a:endParaRPr>
          </a:p>
          <a:p>
            <a:pPr indent="-317500" lvl="0" marL="457200" rtl="0" algn="l">
              <a:lnSpc>
                <a:spcPct val="115000"/>
              </a:lnSpc>
              <a:spcBef>
                <a:spcPts val="1400"/>
              </a:spcBef>
              <a:spcAft>
                <a:spcPts val="1400"/>
              </a:spcAft>
              <a:buClr>
                <a:srgbClr val="1C304A"/>
              </a:buClr>
              <a:buSzPts val="1400"/>
              <a:buChar char="●"/>
            </a:pPr>
            <a:r>
              <a:rPr b="0" lang="en" sz="1400">
                <a:solidFill>
                  <a:srgbClr val="1C304A"/>
                </a:solidFill>
              </a:rPr>
              <a:t>As a client who needs to recertify, I need to see what information I need to provide, when, the status, and the results so I can continue to receive needed benefits without interruption </a:t>
            </a:r>
            <a:endParaRPr b="0" sz="1400">
              <a:solidFill>
                <a:srgbClr val="1C304A"/>
              </a:solidFill>
            </a:endParaRPr>
          </a:p>
        </p:txBody>
      </p:sp>
      <p:sp>
        <p:nvSpPr>
          <p:cNvPr id="816" name="Google Shape;816;p131"/>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Viewing status</a:t>
            </a:r>
            <a:endParaRPr sz="1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2"/>
          <p:cNvSpPr txBox="1"/>
          <p:nvPr>
            <p:ph type="ctrTitle"/>
          </p:nvPr>
        </p:nvSpPr>
        <p:spPr>
          <a:xfrm>
            <a:off x="457200" y="1051550"/>
            <a:ext cx="7818300" cy="2855400"/>
          </a:xfrm>
          <a:prstGeom prst="rect">
            <a:avLst/>
          </a:prstGeom>
        </p:spPr>
        <p:txBody>
          <a:bodyPr anchorCtr="0" anchor="ctr" bIns="0" lIns="0" spcFirstLastPara="1" rIns="0" wrap="square" tIns="0">
            <a:noAutofit/>
          </a:bodyPr>
          <a:lstStyle/>
          <a:p>
            <a:pPr indent="-317500" lvl="0" marL="457200" rtl="0" algn="l">
              <a:lnSpc>
                <a:spcPct val="115000"/>
              </a:lnSpc>
              <a:spcBef>
                <a:spcPts val="0"/>
              </a:spcBef>
              <a:spcAft>
                <a:spcPts val="0"/>
              </a:spcAft>
              <a:buClr>
                <a:srgbClr val="1C304A"/>
              </a:buClr>
              <a:buSzPts val="1400"/>
              <a:buChar char="●"/>
            </a:pPr>
            <a:r>
              <a:rPr b="0" lang="en" sz="1400">
                <a:solidFill>
                  <a:srgbClr val="1C304A"/>
                </a:solidFill>
              </a:rPr>
              <a:t>As a client who is enrolled in benefits, I need to see what benefits I’m receiving and how to access them, as well as how much time and/or funds I have left so that I can plan my budget</a:t>
            </a:r>
            <a:endParaRPr b="0" sz="1400">
              <a:solidFill>
                <a:srgbClr val="1C304A"/>
              </a:solidFill>
            </a:endParaRPr>
          </a:p>
          <a:p>
            <a:pPr indent="-317500" lvl="0" marL="457200" rtl="0" algn="l">
              <a:lnSpc>
                <a:spcPct val="115000"/>
              </a:lnSpc>
              <a:spcBef>
                <a:spcPts val="1400"/>
              </a:spcBef>
              <a:spcAft>
                <a:spcPts val="1400"/>
              </a:spcAft>
              <a:buClr>
                <a:srgbClr val="1C304A"/>
              </a:buClr>
              <a:buSzPts val="1400"/>
              <a:buChar char="●"/>
            </a:pPr>
            <a:r>
              <a:rPr b="0" lang="en" sz="1400">
                <a:solidFill>
                  <a:srgbClr val="1C304A"/>
                </a:solidFill>
              </a:rPr>
              <a:t>As a client, I need to see a history of previous benefit issuances/premiums/cost of care so that I can understand any changes that are made</a:t>
            </a:r>
            <a:endParaRPr b="0" sz="1400">
              <a:solidFill>
                <a:srgbClr val="1C304A"/>
              </a:solidFill>
            </a:endParaRPr>
          </a:p>
        </p:txBody>
      </p:sp>
      <p:sp>
        <p:nvSpPr>
          <p:cNvPr id="822" name="Google Shape;822;p132"/>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Viewing benefits</a:t>
            </a:r>
            <a:endParaRPr sz="1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3"/>
          <p:cNvSpPr txBox="1"/>
          <p:nvPr>
            <p:ph type="ctrTitle"/>
          </p:nvPr>
        </p:nvSpPr>
        <p:spPr>
          <a:xfrm>
            <a:off x="457200" y="1148400"/>
            <a:ext cx="7818300" cy="3456300"/>
          </a:xfrm>
          <a:prstGeom prst="rect">
            <a:avLst/>
          </a:prstGeom>
        </p:spPr>
        <p:txBody>
          <a:bodyPr anchorCtr="0" anchor="ctr" bIns="0" lIns="0" spcFirstLastPara="1" rIns="0" wrap="square" tIns="0">
            <a:noAutofit/>
          </a:bodyPr>
          <a:lstStyle/>
          <a:p>
            <a:pPr indent="-317500" lvl="0" marL="457200" rtl="0" algn="l">
              <a:lnSpc>
                <a:spcPct val="115000"/>
              </a:lnSpc>
              <a:spcBef>
                <a:spcPts val="0"/>
              </a:spcBef>
              <a:spcAft>
                <a:spcPts val="0"/>
              </a:spcAft>
              <a:buClr>
                <a:srgbClr val="1C304A"/>
              </a:buClr>
              <a:buSzPts val="1400"/>
              <a:buChar char="●"/>
            </a:pPr>
            <a:r>
              <a:rPr b="0" lang="en" sz="1400">
                <a:solidFill>
                  <a:srgbClr val="1C304A"/>
                </a:solidFill>
              </a:rPr>
              <a:t>As an applicant, I need to be able to authorize a representative to assist me so that I can get help managing my application</a:t>
            </a:r>
            <a:endParaRPr b="0" sz="1400">
              <a:solidFill>
                <a:srgbClr val="1C304A"/>
              </a:solidFill>
            </a:endParaRPr>
          </a:p>
          <a:p>
            <a:pPr indent="-317500" lvl="0" marL="457200" rtl="0" algn="l">
              <a:lnSpc>
                <a:spcPct val="115000"/>
              </a:lnSpc>
              <a:spcBef>
                <a:spcPts val="1400"/>
              </a:spcBef>
              <a:spcAft>
                <a:spcPts val="0"/>
              </a:spcAft>
              <a:buClr>
                <a:srgbClr val="1C304A"/>
              </a:buClr>
              <a:buSzPts val="1400"/>
              <a:buChar char="●"/>
            </a:pPr>
            <a:r>
              <a:rPr b="0" lang="en" sz="1400">
                <a:solidFill>
                  <a:srgbClr val="1C304A"/>
                </a:solidFill>
              </a:rPr>
              <a:t>As an applicant viewing my status, I need to view copies of documents I received related to my application so that I can still reference them in case I lose track of them</a:t>
            </a:r>
            <a:endParaRPr b="0" sz="1400">
              <a:solidFill>
                <a:srgbClr val="1C304A"/>
              </a:solidFill>
            </a:endParaRPr>
          </a:p>
          <a:p>
            <a:pPr indent="-317500" lvl="0" marL="457200" rtl="0" algn="l">
              <a:lnSpc>
                <a:spcPct val="115000"/>
              </a:lnSpc>
              <a:spcBef>
                <a:spcPts val="1400"/>
              </a:spcBef>
              <a:spcAft>
                <a:spcPts val="0"/>
              </a:spcAft>
              <a:buClr>
                <a:srgbClr val="1C304A"/>
              </a:buClr>
              <a:buSzPts val="1400"/>
              <a:buChar char="●"/>
            </a:pPr>
            <a:r>
              <a:rPr b="0" lang="en" sz="1400">
                <a:solidFill>
                  <a:srgbClr val="1C304A"/>
                </a:solidFill>
              </a:rPr>
              <a:t>As an applicant viewing my status, I need to know what options I have for troubleshooting so that I can follow up in case I have questions</a:t>
            </a:r>
            <a:endParaRPr b="0" sz="1400">
              <a:solidFill>
                <a:srgbClr val="1C304A"/>
              </a:solidFill>
            </a:endParaRPr>
          </a:p>
          <a:p>
            <a:pPr indent="-317500" lvl="0" marL="457200" rtl="0" algn="l">
              <a:lnSpc>
                <a:spcPct val="115000"/>
              </a:lnSpc>
              <a:spcBef>
                <a:spcPts val="1400"/>
              </a:spcBef>
              <a:spcAft>
                <a:spcPts val="1400"/>
              </a:spcAft>
              <a:buClr>
                <a:srgbClr val="1C304A"/>
              </a:buClr>
              <a:buSzPts val="1400"/>
              <a:buChar char="●"/>
            </a:pPr>
            <a:r>
              <a:rPr b="0" lang="en" sz="1400">
                <a:solidFill>
                  <a:srgbClr val="1C304A"/>
                </a:solidFill>
              </a:rPr>
              <a:t>As an applicant viewing viewing my status, I need to know where to go to complete application- and account-related tasks that are not supported by the tracker so that the experience feels less confusing and fragmented </a:t>
            </a:r>
            <a:endParaRPr b="0" sz="1400">
              <a:solidFill>
                <a:srgbClr val="1C304A"/>
              </a:solidFill>
            </a:endParaRPr>
          </a:p>
        </p:txBody>
      </p:sp>
      <p:sp>
        <p:nvSpPr>
          <p:cNvPr id="828" name="Google Shape;828;p133"/>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Getting help</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34"/>
          <p:cNvSpPr txBox="1"/>
          <p:nvPr>
            <p:ph type="ctrTitle"/>
          </p:nvPr>
        </p:nvSpPr>
        <p:spPr>
          <a:xfrm>
            <a:off x="457200" y="1148400"/>
            <a:ext cx="7818300" cy="2586900"/>
          </a:xfrm>
          <a:prstGeom prst="rect">
            <a:avLst/>
          </a:prstGeom>
        </p:spPr>
        <p:txBody>
          <a:bodyPr anchorCtr="0" anchor="ctr" bIns="0" lIns="0" spcFirstLastPara="1" rIns="0" wrap="square" tIns="0">
            <a:noAutofit/>
          </a:bodyPr>
          <a:lstStyle/>
          <a:p>
            <a:pPr indent="-317500" lvl="0" marL="457200" rtl="0" algn="l">
              <a:lnSpc>
                <a:spcPct val="115000"/>
              </a:lnSpc>
              <a:spcBef>
                <a:spcPts val="0"/>
              </a:spcBef>
              <a:spcAft>
                <a:spcPts val="0"/>
              </a:spcAft>
              <a:buClr>
                <a:srgbClr val="1C304A"/>
              </a:buClr>
              <a:buSzPts val="1400"/>
              <a:buChar char="●"/>
            </a:pPr>
            <a:r>
              <a:rPr b="0" lang="en" sz="1400">
                <a:solidFill>
                  <a:srgbClr val="1C304A"/>
                </a:solidFill>
              </a:rPr>
              <a:t>A staff-facing portal for status tracking</a:t>
            </a:r>
            <a:endParaRPr b="0" sz="1400">
              <a:solidFill>
                <a:srgbClr val="1C304A"/>
              </a:solidFill>
            </a:endParaRPr>
          </a:p>
          <a:p>
            <a:pPr indent="-317500" lvl="0" marL="457200" rtl="0" algn="l">
              <a:lnSpc>
                <a:spcPct val="115000"/>
              </a:lnSpc>
              <a:spcBef>
                <a:spcPts val="1400"/>
              </a:spcBef>
              <a:spcAft>
                <a:spcPts val="1400"/>
              </a:spcAft>
              <a:buClr>
                <a:srgbClr val="1C304A"/>
              </a:buClr>
              <a:buSzPts val="1400"/>
              <a:buChar char="●"/>
            </a:pPr>
            <a:r>
              <a:rPr b="0" lang="en" sz="1400">
                <a:solidFill>
                  <a:srgbClr val="1C304A"/>
                </a:solidFill>
              </a:rPr>
              <a:t>Document uploading</a:t>
            </a:r>
            <a:endParaRPr b="0" sz="1400">
              <a:solidFill>
                <a:srgbClr val="1C304A"/>
              </a:solidFill>
            </a:endParaRPr>
          </a:p>
        </p:txBody>
      </p:sp>
      <p:sp>
        <p:nvSpPr>
          <p:cNvPr id="834" name="Google Shape;834;p134"/>
          <p:cNvSpPr txBox="1"/>
          <p:nvPr>
            <p:ph idx="1" type="subTitle"/>
          </p:nvPr>
        </p:nvSpPr>
        <p:spPr>
          <a:xfrm>
            <a:off x="457198" y="384048"/>
            <a:ext cx="50175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NOT IN SCOPE</a:t>
            </a:r>
            <a:endParaRPr sz="1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35"/>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Creating a roadmap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3"/>
          <p:cNvSpPr txBox="1"/>
          <p:nvPr>
            <p:ph type="ctrTitle"/>
          </p:nvPr>
        </p:nvSpPr>
        <p:spPr>
          <a:xfrm>
            <a:off x="712850" y="536206"/>
            <a:ext cx="7386600" cy="373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Setting the product vision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6"/>
          <p:cNvSpPr txBox="1"/>
          <p:nvPr>
            <p:ph type="title"/>
          </p:nvPr>
        </p:nvSpPr>
        <p:spPr>
          <a:xfrm>
            <a:off x="457198" y="1126952"/>
            <a:ext cx="7388400" cy="288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Why roadmaps are important</a:t>
            </a:r>
            <a:endParaRPr sz="4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7"/>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Roadmaps contain: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46B99"/>
                </a:solidFill>
              </a:rPr>
              <a:t>Customer promises</a:t>
            </a:r>
            <a:r>
              <a:rPr lang="en">
                <a:solidFill>
                  <a:srgbClr val="1C304A"/>
                </a:solidFill>
              </a:rPr>
              <a:t> that are </a:t>
            </a:r>
            <a:r>
              <a:rPr lang="en">
                <a:solidFill>
                  <a:srgbClr val="046B99"/>
                </a:solidFill>
              </a:rPr>
              <a:t>broken down</a:t>
            </a:r>
            <a:r>
              <a:rPr lang="en">
                <a:solidFill>
                  <a:srgbClr val="1C304A"/>
                </a:solidFill>
              </a:rPr>
              <a:t> into bite sized chunks of work, </a:t>
            </a:r>
            <a:r>
              <a:rPr lang="en">
                <a:solidFill>
                  <a:srgbClr val="046B99"/>
                </a:solidFill>
              </a:rPr>
              <a:t>prioritized</a:t>
            </a:r>
            <a:r>
              <a:rPr lang="en">
                <a:solidFill>
                  <a:srgbClr val="1C304A"/>
                </a:solidFill>
              </a:rPr>
              <a:t>, and set on an </a:t>
            </a:r>
            <a:r>
              <a:rPr lang="en">
                <a:solidFill>
                  <a:srgbClr val="046B99"/>
                </a:solidFill>
              </a:rPr>
              <a:t>estimated timeline</a:t>
            </a:r>
            <a:r>
              <a:rPr lang="en">
                <a:solidFill>
                  <a:srgbClr val="1C304A"/>
                </a:solidFill>
              </a:rPr>
              <a:t>.</a:t>
            </a:r>
            <a:r>
              <a:rPr lang="en">
                <a:solidFill>
                  <a:srgbClr val="F3F3F3"/>
                </a:solidFill>
              </a:rPr>
              <a:t> </a:t>
            </a:r>
            <a:endParaRPr>
              <a:solidFill>
                <a:srgbClr val="F3F3F3"/>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38"/>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roadmap is a </a:t>
            </a:r>
            <a:r>
              <a:rPr lang="en">
                <a:solidFill>
                  <a:srgbClr val="046B99"/>
                </a:solidFill>
              </a:rPr>
              <a:t>bridge</a:t>
            </a:r>
            <a:r>
              <a:rPr lang="en"/>
              <a:t> between your </a:t>
            </a:r>
            <a:r>
              <a:rPr lang="en">
                <a:solidFill>
                  <a:srgbClr val="046B99"/>
                </a:solidFill>
              </a:rPr>
              <a:t>strategic vision</a:t>
            </a:r>
            <a:r>
              <a:rPr lang="en"/>
              <a:t> and your </a:t>
            </a:r>
            <a:r>
              <a:rPr lang="en">
                <a:solidFill>
                  <a:srgbClr val="046B99"/>
                </a:solidFill>
              </a:rPr>
              <a:t>backlog</a:t>
            </a:r>
            <a:r>
              <a:rPr lang="en"/>
              <a:t> of work. They help you keep track of the big picture and correlate every work item to your end goal.</a:t>
            </a:r>
            <a:endParaRPr/>
          </a:p>
        </p:txBody>
      </p:sp>
      <p:sp>
        <p:nvSpPr>
          <p:cNvPr id="855" name="Google Shape;855;p138"/>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39"/>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roadmap also helps you stay aligned with your stakeholders.</a:t>
            </a:r>
            <a:endParaRPr/>
          </a:p>
        </p:txBody>
      </p:sp>
      <p:sp>
        <p:nvSpPr>
          <p:cNvPr id="861" name="Google Shape;861;p139"/>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0"/>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You shouldn’t use roadmaps to forecast exactly </a:t>
            </a:r>
            <a:r>
              <a:rPr i="1" lang="en"/>
              <a:t>what</a:t>
            </a:r>
            <a:r>
              <a:rPr lang="en"/>
              <a:t> will get delivered </a:t>
            </a:r>
            <a:r>
              <a:rPr i="1" lang="en"/>
              <a:t>when</a:t>
            </a:r>
            <a:r>
              <a:rPr lang="en"/>
              <a:t>. </a:t>
            </a:r>
            <a:r>
              <a:rPr lang="en">
                <a:solidFill>
                  <a:schemeClr val="lt1"/>
                </a:solidFill>
              </a:rPr>
              <a:t>They’re for planning the order in which you’ll tackle the various pieces of the overarching problem.</a:t>
            </a:r>
            <a:endParaRPr>
              <a:solidFill>
                <a:schemeClr val="lt1"/>
              </a:solidFill>
            </a:endParaRPr>
          </a:p>
        </p:txBody>
      </p:sp>
      <p:sp>
        <p:nvSpPr>
          <p:cNvPr id="867" name="Google Shape;867;p140"/>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1"/>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2"/>
                </a:solidFill>
              </a:rPr>
              <a:t>You shouldn’t use roadmaps to forecast exactly </a:t>
            </a:r>
            <a:r>
              <a:rPr i="1" lang="en">
                <a:solidFill>
                  <a:schemeClr val="lt2"/>
                </a:solidFill>
              </a:rPr>
              <a:t>what</a:t>
            </a:r>
            <a:r>
              <a:rPr lang="en">
                <a:solidFill>
                  <a:schemeClr val="lt2"/>
                </a:solidFill>
              </a:rPr>
              <a:t> will get delivered </a:t>
            </a:r>
            <a:r>
              <a:rPr i="1" lang="en">
                <a:solidFill>
                  <a:schemeClr val="lt2"/>
                </a:solidFill>
              </a:rPr>
              <a:t>when</a:t>
            </a:r>
            <a:r>
              <a:rPr lang="en">
                <a:solidFill>
                  <a:schemeClr val="lt2"/>
                </a:solidFill>
              </a:rPr>
              <a:t>.</a:t>
            </a:r>
            <a:r>
              <a:rPr lang="en"/>
              <a:t> </a:t>
            </a:r>
            <a:r>
              <a:rPr lang="en">
                <a:solidFill>
                  <a:srgbClr val="1C304A"/>
                </a:solidFill>
              </a:rPr>
              <a:t>They’re for planning the order in which you’ll tackle the various pieces of the overarching problem.</a:t>
            </a:r>
            <a:endParaRPr>
              <a:solidFill>
                <a:srgbClr val="1C304A"/>
              </a:solidFill>
            </a:endParaRPr>
          </a:p>
        </p:txBody>
      </p:sp>
      <p:sp>
        <p:nvSpPr>
          <p:cNvPr id="873" name="Google Shape;873;p141"/>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2"/>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1C304A"/>
                </a:solidFill>
              </a:rPr>
              <a:t>Roadmaps are not a promise. </a:t>
            </a:r>
            <a:endParaRPr>
              <a:solidFill>
                <a:srgbClr val="1C304A"/>
              </a:solidFill>
            </a:endParaRPr>
          </a:p>
          <a:p>
            <a:pPr indent="0" lvl="0" marL="0" rtl="0" algn="l">
              <a:spcBef>
                <a:spcPts val="0"/>
              </a:spcBef>
              <a:spcAft>
                <a:spcPts val="0"/>
              </a:spcAft>
              <a:buNone/>
            </a:pPr>
            <a:r>
              <a:rPr lang="en"/>
              <a:t>They are</a:t>
            </a:r>
            <a:r>
              <a:rPr lang="en">
                <a:solidFill>
                  <a:srgbClr val="1C304A"/>
                </a:solidFill>
              </a:rPr>
              <a:t> a sta</a:t>
            </a:r>
            <a:r>
              <a:rPr lang="en"/>
              <a:t>tement of intent. </a:t>
            </a:r>
            <a:endParaRPr>
              <a:solidFill>
                <a:srgbClr val="1C304A"/>
              </a:solidFill>
            </a:endParaRPr>
          </a:p>
        </p:txBody>
      </p:sp>
      <p:sp>
        <p:nvSpPr>
          <p:cNvPr id="879" name="Google Shape;879;p142"/>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3"/>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85" name="Google Shape;885;p143"/>
          <p:cNvSpPr txBox="1"/>
          <p:nvPr>
            <p:ph type="ctrTitle"/>
          </p:nvPr>
        </p:nvSpPr>
        <p:spPr>
          <a:xfrm>
            <a:off x="457198" y="1125602"/>
            <a:ext cx="7386600" cy="2892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Examples of roadmaps</a:t>
            </a:r>
            <a:endParaRPr sz="4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4"/>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There are many ways to create a roadmap. Here are a few examples that communicate timelines. </a:t>
            </a:r>
            <a:endParaRPr>
              <a:solidFill>
                <a:srgbClr val="1C304A"/>
              </a:solidFill>
            </a:endParaRPr>
          </a:p>
        </p:txBody>
      </p:sp>
      <p:sp>
        <p:nvSpPr>
          <p:cNvPr id="891" name="Google Shape;891;p144"/>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145"/>
          <p:cNvPicPr preferRelativeResize="0"/>
          <p:nvPr/>
        </p:nvPicPr>
        <p:blipFill>
          <a:blip r:embed="rId3">
            <a:alphaModFix/>
          </a:blip>
          <a:stretch>
            <a:fillRect/>
          </a:stretch>
        </p:blipFill>
        <p:spPr>
          <a:xfrm>
            <a:off x="152400" y="1393000"/>
            <a:ext cx="8839200" cy="407817"/>
          </a:xfrm>
          <a:prstGeom prst="rect">
            <a:avLst/>
          </a:prstGeom>
          <a:noFill/>
          <a:ln>
            <a:noFill/>
          </a:ln>
        </p:spPr>
      </p:pic>
      <p:pic>
        <p:nvPicPr>
          <p:cNvPr id="897" name="Google Shape;897;p145"/>
          <p:cNvPicPr preferRelativeResize="0"/>
          <p:nvPr/>
        </p:nvPicPr>
        <p:blipFill>
          <a:blip r:embed="rId4">
            <a:alphaModFix/>
          </a:blip>
          <a:stretch>
            <a:fillRect/>
          </a:stretch>
        </p:blipFill>
        <p:spPr>
          <a:xfrm>
            <a:off x="152400" y="1800817"/>
            <a:ext cx="8839204" cy="2680275"/>
          </a:xfrm>
          <a:prstGeom prst="rect">
            <a:avLst/>
          </a:prstGeom>
          <a:noFill/>
          <a:ln>
            <a:noFill/>
          </a:ln>
        </p:spPr>
      </p:pic>
      <p:sp>
        <p:nvSpPr>
          <p:cNvPr id="898" name="Google Shape;898;p145"/>
          <p:cNvSpPr txBox="1"/>
          <p:nvPr/>
        </p:nvSpPr>
        <p:spPr>
          <a:xfrm>
            <a:off x="459075" y="431175"/>
            <a:ext cx="4335000" cy="8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Helvetica Neue"/>
                <a:ea typeface="Helvetica Neue"/>
                <a:cs typeface="Helvetica Neue"/>
                <a:sym typeface="Helvetica Neue"/>
              </a:rPr>
              <a:t>List-style Roadmap</a:t>
            </a:r>
            <a:endParaRPr b="1" sz="2500">
              <a:latin typeface="Helvetica Neue"/>
              <a:ea typeface="Helvetica Neue"/>
              <a:cs typeface="Helvetica Neue"/>
              <a:sym typeface="Helvetica Neue"/>
            </a:endParaRPr>
          </a:p>
        </p:txBody>
      </p:sp>
      <p:sp>
        <p:nvSpPr>
          <p:cNvPr id="899" name="Google Shape;899;p145"/>
          <p:cNvSpPr txBox="1"/>
          <p:nvPr/>
        </p:nvSpPr>
        <p:spPr>
          <a:xfrm>
            <a:off x="6453775" y="354975"/>
            <a:ext cx="21186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This general timeline keeps dates vague but still shows where things currently are</a:t>
            </a:r>
            <a:endParaRPr i="1" sz="1200">
              <a:latin typeface="Helvetica Neue"/>
              <a:ea typeface="Helvetica Neue"/>
              <a:cs typeface="Helvetica Neue"/>
              <a:sym typeface="Helvetica Neue"/>
            </a:endParaRPr>
          </a:p>
        </p:txBody>
      </p:sp>
      <p:cxnSp>
        <p:nvCxnSpPr>
          <p:cNvPr id="900" name="Google Shape;900;p145"/>
          <p:cNvCxnSpPr>
            <a:stCxn id="896" idx="0"/>
            <a:endCxn id="899" idx="1"/>
          </p:cNvCxnSpPr>
          <p:nvPr/>
        </p:nvCxnSpPr>
        <p:spPr>
          <a:xfrm rot="-5400000">
            <a:off x="5095800" y="34900"/>
            <a:ext cx="834300" cy="1881900"/>
          </a:xfrm>
          <a:prstGeom prst="curvedConnector2">
            <a:avLst/>
          </a:prstGeom>
          <a:noFill/>
          <a:ln cap="flat" cmpd="sng" w="19050">
            <a:solidFill>
              <a:schemeClr val="dk2"/>
            </a:solidFill>
            <a:prstDash val="solid"/>
            <a:round/>
            <a:headEnd len="med" w="med" type="triangle"/>
            <a:tailEnd len="med" w="med" type="none"/>
          </a:ln>
        </p:spPr>
      </p:cxnSp>
      <p:sp>
        <p:nvSpPr>
          <p:cNvPr id="901" name="Google Shape;901;p145"/>
          <p:cNvSpPr txBox="1"/>
          <p:nvPr/>
        </p:nvSpPr>
        <p:spPr>
          <a:xfrm>
            <a:off x="4544250" y="1926250"/>
            <a:ext cx="1742100" cy="834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Details can be viewed by clicking through to another level</a:t>
            </a:r>
            <a:endParaRPr i="1" sz="1200">
              <a:latin typeface="Helvetica Neue"/>
              <a:ea typeface="Helvetica Neue"/>
              <a:cs typeface="Helvetica Neue"/>
              <a:sym typeface="Helvetica Neue"/>
            </a:endParaRPr>
          </a:p>
        </p:txBody>
      </p:sp>
      <p:cxnSp>
        <p:nvCxnSpPr>
          <p:cNvPr id="902" name="Google Shape;902;p145"/>
          <p:cNvCxnSpPr>
            <a:endCxn id="901" idx="1"/>
          </p:cNvCxnSpPr>
          <p:nvPr/>
        </p:nvCxnSpPr>
        <p:spPr>
          <a:xfrm flipH="1" rot="10800000">
            <a:off x="2662350" y="2343400"/>
            <a:ext cx="1881900" cy="834300"/>
          </a:xfrm>
          <a:prstGeom prst="curvedConnector3">
            <a:avLst>
              <a:gd fmla="val 50000" name="adj1"/>
            </a:avLst>
          </a:prstGeom>
          <a:noFill/>
          <a:ln cap="flat" cmpd="sng" w="19050">
            <a:solidFill>
              <a:schemeClr val="dk2"/>
            </a:solidFill>
            <a:prstDash val="solid"/>
            <a:round/>
            <a:headEnd len="med" w="med" type="triangl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4"/>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2" name="Google Shape;432;p74"/>
          <p:cNvSpPr txBox="1"/>
          <p:nvPr>
            <p:ph type="ctrTitle"/>
          </p:nvPr>
        </p:nvSpPr>
        <p:spPr>
          <a:xfrm>
            <a:off x="457198" y="1125602"/>
            <a:ext cx="7386600" cy="2892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Why a vision statement is important</a:t>
            </a:r>
            <a:endParaRPr sz="4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6"/>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908" name="Google Shape;908;p146"/>
          <p:cNvPicPr preferRelativeResize="0"/>
          <p:nvPr/>
        </p:nvPicPr>
        <p:blipFill>
          <a:blip r:embed="rId3">
            <a:alphaModFix/>
          </a:blip>
          <a:stretch>
            <a:fillRect/>
          </a:stretch>
        </p:blipFill>
        <p:spPr>
          <a:xfrm>
            <a:off x="223025" y="566138"/>
            <a:ext cx="8697951" cy="4635725"/>
          </a:xfrm>
          <a:prstGeom prst="rect">
            <a:avLst/>
          </a:prstGeom>
          <a:noFill/>
          <a:ln>
            <a:noFill/>
          </a:ln>
        </p:spPr>
      </p:pic>
      <p:sp>
        <p:nvSpPr>
          <p:cNvPr id="909" name="Google Shape;909;p146"/>
          <p:cNvSpPr txBox="1"/>
          <p:nvPr/>
        </p:nvSpPr>
        <p:spPr>
          <a:xfrm>
            <a:off x="459075" y="431175"/>
            <a:ext cx="4335000" cy="8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Helvetica Neue"/>
                <a:ea typeface="Helvetica Neue"/>
                <a:cs typeface="Helvetica Neue"/>
                <a:sym typeface="Helvetica Neue"/>
              </a:rPr>
              <a:t>Theme-based Roadmap</a:t>
            </a:r>
            <a:endParaRPr b="1" sz="2500">
              <a:latin typeface="Helvetica Neue"/>
              <a:ea typeface="Helvetica Neue"/>
              <a:cs typeface="Helvetica Neue"/>
              <a:sym typeface="Helvetica Neue"/>
            </a:endParaRPr>
          </a:p>
        </p:txBody>
      </p:sp>
      <p:sp>
        <p:nvSpPr>
          <p:cNvPr id="910" name="Google Shape;910;p146"/>
          <p:cNvSpPr txBox="1"/>
          <p:nvPr/>
        </p:nvSpPr>
        <p:spPr>
          <a:xfrm>
            <a:off x="6007875" y="1985500"/>
            <a:ext cx="1742100" cy="834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Multiple themes can be worked on at one time. </a:t>
            </a:r>
            <a:endParaRPr i="1" sz="1200">
              <a:latin typeface="Helvetica Neue"/>
              <a:ea typeface="Helvetica Neue"/>
              <a:cs typeface="Helvetica Neue"/>
              <a:sym typeface="Helvetica Neue"/>
            </a:endParaRPr>
          </a:p>
        </p:txBody>
      </p:sp>
      <p:cxnSp>
        <p:nvCxnSpPr>
          <p:cNvPr id="911" name="Google Shape;911;p146"/>
          <p:cNvCxnSpPr>
            <a:endCxn id="910" idx="1"/>
          </p:cNvCxnSpPr>
          <p:nvPr/>
        </p:nvCxnSpPr>
        <p:spPr>
          <a:xfrm>
            <a:off x="4809075" y="1726150"/>
            <a:ext cx="1198800" cy="676500"/>
          </a:xfrm>
          <a:prstGeom prst="curvedConnector3">
            <a:avLst>
              <a:gd fmla="val 50000" name="adj1"/>
            </a:avLst>
          </a:prstGeom>
          <a:noFill/>
          <a:ln cap="flat" cmpd="sng" w="19050">
            <a:solidFill>
              <a:schemeClr val="dk2"/>
            </a:solidFill>
            <a:prstDash val="solid"/>
            <a:round/>
            <a:headEnd len="med" w="med" type="triangle"/>
            <a:tailEnd len="med" w="med" type="none"/>
          </a:ln>
        </p:spPr>
      </p:cxnSp>
      <p:sp>
        <p:nvSpPr>
          <p:cNvPr id="912" name="Google Shape;912;p146"/>
          <p:cNvSpPr txBox="1"/>
          <p:nvPr/>
        </p:nvSpPr>
        <p:spPr>
          <a:xfrm>
            <a:off x="3312075" y="2154600"/>
            <a:ext cx="1742100" cy="834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Bite-sized chunks of work are tied back to large themes.</a:t>
            </a:r>
            <a:endParaRPr i="1" sz="1200">
              <a:latin typeface="Helvetica Neue"/>
              <a:ea typeface="Helvetica Neue"/>
              <a:cs typeface="Helvetica Neue"/>
              <a:sym typeface="Helvetica Neue"/>
            </a:endParaRPr>
          </a:p>
        </p:txBody>
      </p:sp>
      <p:cxnSp>
        <p:nvCxnSpPr>
          <p:cNvPr id="913" name="Google Shape;913;p146"/>
          <p:cNvCxnSpPr>
            <a:endCxn id="912" idx="1"/>
          </p:cNvCxnSpPr>
          <p:nvPr/>
        </p:nvCxnSpPr>
        <p:spPr>
          <a:xfrm>
            <a:off x="2634375" y="2049150"/>
            <a:ext cx="677700" cy="522600"/>
          </a:xfrm>
          <a:prstGeom prst="curvedConnector3">
            <a:avLst>
              <a:gd fmla="val 50000" name="adj1"/>
            </a:avLst>
          </a:prstGeom>
          <a:noFill/>
          <a:ln cap="flat" cmpd="sng" w="19050">
            <a:solidFill>
              <a:schemeClr val="dk2"/>
            </a:solidFill>
            <a:prstDash val="solid"/>
            <a:round/>
            <a:headEnd len="med" w="med" type="triangle"/>
            <a:tailEnd len="med" w="med" type="none"/>
          </a:ln>
        </p:spPr>
      </p:cxnSp>
      <p:sp>
        <p:nvSpPr>
          <p:cNvPr id="914" name="Google Shape;914;p146"/>
          <p:cNvSpPr txBox="1"/>
          <p:nvPr/>
        </p:nvSpPr>
        <p:spPr>
          <a:xfrm>
            <a:off x="6007875" y="4183750"/>
            <a:ext cx="1742100" cy="834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There are indicators of which teams will be doing the work</a:t>
            </a:r>
            <a:endParaRPr i="1" sz="1200">
              <a:latin typeface="Helvetica Neue"/>
              <a:ea typeface="Helvetica Neue"/>
              <a:cs typeface="Helvetica Neue"/>
              <a:sym typeface="Helvetica Neue"/>
            </a:endParaRPr>
          </a:p>
        </p:txBody>
      </p:sp>
      <p:cxnSp>
        <p:nvCxnSpPr>
          <p:cNvPr id="915" name="Google Shape;915;p146"/>
          <p:cNvCxnSpPr>
            <a:endCxn id="914" idx="1"/>
          </p:cNvCxnSpPr>
          <p:nvPr/>
        </p:nvCxnSpPr>
        <p:spPr>
          <a:xfrm>
            <a:off x="4698375" y="4307200"/>
            <a:ext cx="1309500" cy="293700"/>
          </a:xfrm>
          <a:prstGeom prst="curvedConnector3">
            <a:avLst>
              <a:gd fmla="val 50000" name="adj1"/>
            </a:avLst>
          </a:prstGeom>
          <a:noFill/>
          <a:ln cap="flat" cmpd="sng" w="19050">
            <a:solidFill>
              <a:schemeClr val="dk2"/>
            </a:solidFill>
            <a:prstDash val="solid"/>
            <a:round/>
            <a:headEnd len="med" w="med" type="triangle"/>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47"/>
          <p:cNvSpPr txBox="1"/>
          <p:nvPr/>
        </p:nvSpPr>
        <p:spPr>
          <a:xfrm>
            <a:off x="459075" y="431175"/>
            <a:ext cx="4335000" cy="8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Helvetica Neue"/>
                <a:ea typeface="Helvetica Neue"/>
                <a:cs typeface="Helvetica Neue"/>
                <a:sym typeface="Helvetica Neue"/>
              </a:rPr>
              <a:t>Theme-based Roadmap</a:t>
            </a:r>
            <a:endParaRPr b="1" sz="2500">
              <a:latin typeface="Helvetica Neue"/>
              <a:ea typeface="Helvetica Neue"/>
              <a:cs typeface="Helvetica Neue"/>
              <a:sym typeface="Helvetica Neue"/>
            </a:endParaRPr>
          </a:p>
        </p:txBody>
      </p:sp>
      <p:pic>
        <p:nvPicPr>
          <p:cNvPr id="921" name="Google Shape;921;p147"/>
          <p:cNvPicPr preferRelativeResize="0"/>
          <p:nvPr/>
        </p:nvPicPr>
        <p:blipFill>
          <a:blip r:embed="rId3">
            <a:alphaModFix/>
          </a:blip>
          <a:stretch>
            <a:fillRect/>
          </a:stretch>
        </p:blipFill>
        <p:spPr>
          <a:xfrm>
            <a:off x="519100" y="1267575"/>
            <a:ext cx="8105798" cy="31213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p148"/>
          <p:cNvPicPr preferRelativeResize="0"/>
          <p:nvPr/>
        </p:nvPicPr>
        <p:blipFill>
          <a:blip r:embed="rId3">
            <a:alphaModFix/>
          </a:blip>
          <a:stretch>
            <a:fillRect/>
          </a:stretch>
        </p:blipFill>
        <p:spPr>
          <a:xfrm>
            <a:off x="712850" y="997725"/>
            <a:ext cx="7386600" cy="7386600"/>
          </a:xfrm>
          <a:prstGeom prst="rect">
            <a:avLst/>
          </a:prstGeom>
          <a:noFill/>
          <a:ln>
            <a:noFill/>
          </a:ln>
        </p:spPr>
      </p:pic>
      <p:sp>
        <p:nvSpPr>
          <p:cNvPr id="927" name="Google Shape;927;p148"/>
          <p:cNvSpPr txBox="1"/>
          <p:nvPr/>
        </p:nvSpPr>
        <p:spPr>
          <a:xfrm>
            <a:off x="459075" y="431175"/>
            <a:ext cx="7386600" cy="8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Helvetica Neue"/>
                <a:ea typeface="Helvetica Neue"/>
                <a:cs typeface="Helvetica Neue"/>
                <a:sym typeface="Helvetica Neue"/>
              </a:rPr>
              <a:t>Timeline + Team Swimlane Roadmap</a:t>
            </a:r>
            <a:endParaRPr b="1" sz="2500">
              <a:latin typeface="Helvetica Neue"/>
              <a:ea typeface="Helvetica Neue"/>
              <a:cs typeface="Helvetica Neue"/>
              <a:sym typeface="Helvetica Neue"/>
            </a:endParaRPr>
          </a:p>
        </p:txBody>
      </p:sp>
      <p:sp>
        <p:nvSpPr>
          <p:cNvPr id="928" name="Google Shape;928;p148"/>
          <p:cNvSpPr txBox="1"/>
          <p:nvPr/>
        </p:nvSpPr>
        <p:spPr>
          <a:xfrm>
            <a:off x="5213325" y="1602100"/>
            <a:ext cx="1742100" cy="1269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Prioritized work is put into specific time periods (1 month, 3 months, 6 months) based on confidence and size</a:t>
            </a:r>
            <a:endParaRPr i="1" sz="1200">
              <a:latin typeface="Helvetica Neue"/>
              <a:ea typeface="Helvetica Neue"/>
              <a:cs typeface="Helvetica Neue"/>
              <a:sym typeface="Helvetica Neue"/>
            </a:endParaRPr>
          </a:p>
        </p:txBody>
      </p:sp>
      <p:cxnSp>
        <p:nvCxnSpPr>
          <p:cNvPr id="929" name="Google Shape;929;p148"/>
          <p:cNvCxnSpPr>
            <a:endCxn id="928" idx="1"/>
          </p:cNvCxnSpPr>
          <p:nvPr/>
        </p:nvCxnSpPr>
        <p:spPr>
          <a:xfrm>
            <a:off x="4042425" y="1366150"/>
            <a:ext cx="1170900" cy="870600"/>
          </a:xfrm>
          <a:prstGeom prst="curvedConnector3">
            <a:avLst>
              <a:gd fmla="val 50000" name="adj1"/>
            </a:avLst>
          </a:prstGeom>
          <a:noFill/>
          <a:ln cap="flat" cmpd="sng" w="19050">
            <a:solidFill>
              <a:srgbClr val="FFFF00"/>
            </a:solidFill>
            <a:prstDash val="solid"/>
            <a:round/>
            <a:headEnd len="med" w="med" type="triangle"/>
            <a:tailEnd len="med" w="med" type="none"/>
          </a:ln>
        </p:spPr>
      </p:cxnSp>
      <p:sp>
        <p:nvSpPr>
          <p:cNvPr id="930" name="Google Shape;930;p148"/>
          <p:cNvSpPr txBox="1"/>
          <p:nvPr/>
        </p:nvSpPr>
        <p:spPr>
          <a:xfrm>
            <a:off x="712850" y="1647250"/>
            <a:ext cx="1742100" cy="834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Swimlanes indicate which team will do the work</a:t>
            </a:r>
            <a:endParaRPr i="1" sz="1200">
              <a:latin typeface="Helvetica Neue"/>
              <a:ea typeface="Helvetica Neue"/>
              <a:cs typeface="Helvetica Neue"/>
              <a:sym typeface="Helvetica Neue"/>
            </a:endParaRPr>
          </a:p>
        </p:txBody>
      </p:sp>
      <p:cxnSp>
        <p:nvCxnSpPr>
          <p:cNvPr id="931" name="Google Shape;931;p148"/>
          <p:cNvCxnSpPr>
            <a:endCxn id="930" idx="3"/>
          </p:cNvCxnSpPr>
          <p:nvPr/>
        </p:nvCxnSpPr>
        <p:spPr>
          <a:xfrm flipH="1">
            <a:off x="2454950" y="1879900"/>
            <a:ext cx="396000" cy="184500"/>
          </a:xfrm>
          <a:prstGeom prst="curvedConnector3">
            <a:avLst>
              <a:gd fmla="val 50000" name="adj1"/>
            </a:avLst>
          </a:prstGeom>
          <a:noFill/>
          <a:ln cap="flat" cmpd="sng" w="19050">
            <a:solidFill>
              <a:srgbClr val="FFFF00"/>
            </a:solidFill>
            <a:prstDash val="solid"/>
            <a:round/>
            <a:headEnd len="med" w="med" type="triangle"/>
            <a:tailEnd len="med" w="med" type="none"/>
          </a:ln>
        </p:spPr>
      </p:cxnSp>
      <p:sp>
        <p:nvSpPr>
          <p:cNvPr id="932" name="Google Shape;932;p148"/>
          <p:cNvSpPr txBox="1"/>
          <p:nvPr/>
        </p:nvSpPr>
        <p:spPr>
          <a:xfrm>
            <a:off x="4195775" y="4329625"/>
            <a:ext cx="1742100" cy="53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There is a section for unprioritized work</a:t>
            </a:r>
            <a:endParaRPr i="1" sz="1200">
              <a:latin typeface="Helvetica Neue"/>
              <a:ea typeface="Helvetica Neue"/>
              <a:cs typeface="Helvetica Neue"/>
              <a:sym typeface="Helvetica Neue"/>
            </a:endParaRPr>
          </a:p>
        </p:txBody>
      </p:sp>
      <p:cxnSp>
        <p:nvCxnSpPr>
          <p:cNvPr id="933" name="Google Shape;933;p148"/>
          <p:cNvCxnSpPr>
            <a:endCxn id="932" idx="3"/>
          </p:cNvCxnSpPr>
          <p:nvPr/>
        </p:nvCxnSpPr>
        <p:spPr>
          <a:xfrm flipH="1">
            <a:off x="5937875" y="4213225"/>
            <a:ext cx="794700" cy="384000"/>
          </a:xfrm>
          <a:prstGeom prst="curvedConnector3">
            <a:avLst>
              <a:gd fmla="val 50000" name="adj1"/>
            </a:avLst>
          </a:prstGeom>
          <a:noFill/>
          <a:ln cap="flat" cmpd="sng" w="19050">
            <a:solidFill>
              <a:srgbClr val="FFFF00"/>
            </a:solidFill>
            <a:prstDash val="solid"/>
            <a:round/>
            <a:headEnd len="med" w="med" type="triangl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49"/>
          <p:cNvSpPr txBox="1"/>
          <p:nvPr/>
        </p:nvSpPr>
        <p:spPr>
          <a:xfrm>
            <a:off x="472975" y="431175"/>
            <a:ext cx="4335000" cy="8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Helvetica Neue"/>
                <a:ea typeface="Helvetica Neue"/>
                <a:cs typeface="Helvetica Neue"/>
                <a:sym typeface="Helvetica Neue"/>
              </a:rPr>
              <a:t>Timeline + Theme roadmap</a:t>
            </a:r>
            <a:endParaRPr b="1" sz="2500">
              <a:latin typeface="Helvetica Neue"/>
              <a:ea typeface="Helvetica Neue"/>
              <a:cs typeface="Helvetica Neue"/>
              <a:sym typeface="Helvetica Neue"/>
            </a:endParaRPr>
          </a:p>
        </p:txBody>
      </p:sp>
      <p:pic>
        <p:nvPicPr>
          <p:cNvPr id="939" name="Google Shape;939;p149"/>
          <p:cNvPicPr preferRelativeResize="0"/>
          <p:nvPr/>
        </p:nvPicPr>
        <p:blipFill>
          <a:blip r:embed="rId3">
            <a:alphaModFix/>
          </a:blip>
          <a:stretch>
            <a:fillRect/>
          </a:stretch>
        </p:blipFill>
        <p:spPr>
          <a:xfrm>
            <a:off x="779650" y="1085450"/>
            <a:ext cx="7437872" cy="3571124"/>
          </a:xfrm>
          <a:prstGeom prst="rect">
            <a:avLst/>
          </a:prstGeom>
          <a:noFill/>
          <a:ln>
            <a:noFill/>
          </a:ln>
        </p:spPr>
      </p:pic>
      <p:sp>
        <p:nvSpPr>
          <p:cNvPr id="940" name="Google Shape;940;p149"/>
          <p:cNvSpPr txBox="1"/>
          <p:nvPr/>
        </p:nvSpPr>
        <p:spPr>
          <a:xfrm>
            <a:off x="5491275" y="1679650"/>
            <a:ext cx="1742100" cy="834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See the evolution of multiple themes over a general timeline</a:t>
            </a:r>
            <a:endParaRPr i="1" sz="1200">
              <a:latin typeface="Helvetica Neue"/>
              <a:ea typeface="Helvetica Neue"/>
              <a:cs typeface="Helvetica Neue"/>
              <a:sym typeface="Helvetica Neue"/>
            </a:endParaRPr>
          </a:p>
        </p:txBody>
      </p:sp>
      <p:cxnSp>
        <p:nvCxnSpPr>
          <p:cNvPr id="941" name="Google Shape;941;p149"/>
          <p:cNvCxnSpPr>
            <a:endCxn id="940" idx="1"/>
          </p:cNvCxnSpPr>
          <p:nvPr/>
        </p:nvCxnSpPr>
        <p:spPr>
          <a:xfrm>
            <a:off x="4516275" y="1435600"/>
            <a:ext cx="975000" cy="661200"/>
          </a:xfrm>
          <a:prstGeom prst="curvedConnector3">
            <a:avLst>
              <a:gd fmla="val 50000" name="adj1"/>
            </a:avLst>
          </a:prstGeom>
          <a:noFill/>
          <a:ln cap="flat" cmpd="sng" w="19050">
            <a:solidFill>
              <a:schemeClr val="dk2"/>
            </a:solidFill>
            <a:prstDash val="solid"/>
            <a:round/>
            <a:headEnd len="med" w="med" type="triangle"/>
            <a:tailEnd len="med" w="med" type="none"/>
          </a:ln>
        </p:spPr>
      </p:cxnSp>
      <p:sp>
        <p:nvSpPr>
          <p:cNvPr id="942" name="Google Shape;942;p149"/>
          <p:cNvSpPr txBox="1"/>
          <p:nvPr/>
        </p:nvSpPr>
        <p:spPr>
          <a:xfrm>
            <a:off x="3622700" y="3129425"/>
            <a:ext cx="1742100" cy="834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Helps break things out into value-driven releases</a:t>
            </a:r>
            <a:endParaRPr i="1" sz="1200">
              <a:latin typeface="Helvetica Neue"/>
              <a:ea typeface="Helvetica Neue"/>
              <a:cs typeface="Helvetica Neue"/>
              <a:sym typeface="Helvetica Neue"/>
            </a:endParaRPr>
          </a:p>
        </p:txBody>
      </p:sp>
      <p:cxnSp>
        <p:nvCxnSpPr>
          <p:cNvPr id="943" name="Google Shape;943;p149"/>
          <p:cNvCxnSpPr>
            <a:endCxn id="942" idx="1"/>
          </p:cNvCxnSpPr>
          <p:nvPr/>
        </p:nvCxnSpPr>
        <p:spPr>
          <a:xfrm flipH="1" rot="10800000">
            <a:off x="2648300" y="3546575"/>
            <a:ext cx="974400" cy="774600"/>
          </a:xfrm>
          <a:prstGeom prst="curvedConnector3">
            <a:avLst>
              <a:gd fmla="val 50000" name="adj1"/>
            </a:avLst>
          </a:prstGeom>
          <a:noFill/>
          <a:ln cap="flat" cmpd="sng" w="19050">
            <a:solidFill>
              <a:schemeClr val="dk2"/>
            </a:solidFill>
            <a:prstDash val="solid"/>
            <a:round/>
            <a:headEnd len="med" w="med" type="triangle"/>
            <a:tailEnd len="med" w="med" type="none"/>
          </a:ln>
        </p:spPr>
      </p:cxnSp>
      <p:sp>
        <p:nvSpPr>
          <p:cNvPr id="944" name="Google Shape;944;p149"/>
          <p:cNvSpPr txBox="1"/>
          <p:nvPr/>
        </p:nvSpPr>
        <p:spPr>
          <a:xfrm>
            <a:off x="3622700" y="2365546"/>
            <a:ext cx="1742100" cy="567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Helvetica Neue"/>
                <a:ea typeface="Helvetica Neue"/>
                <a:cs typeface="Helvetica Neue"/>
                <a:sym typeface="Helvetica Neue"/>
              </a:rPr>
              <a:t>Understand progress at a glance</a:t>
            </a:r>
            <a:endParaRPr i="1" sz="1200">
              <a:latin typeface="Helvetica Neue"/>
              <a:ea typeface="Helvetica Neue"/>
              <a:cs typeface="Helvetica Neue"/>
              <a:sym typeface="Helvetica Neue"/>
            </a:endParaRPr>
          </a:p>
        </p:txBody>
      </p:sp>
      <p:cxnSp>
        <p:nvCxnSpPr>
          <p:cNvPr id="945" name="Google Shape;945;p149"/>
          <p:cNvCxnSpPr>
            <a:endCxn id="944" idx="1"/>
          </p:cNvCxnSpPr>
          <p:nvPr/>
        </p:nvCxnSpPr>
        <p:spPr>
          <a:xfrm flipH="1" rot="10800000">
            <a:off x="2703500" y="2649046"/>
            <a:ext cx="919200" cy="289200"/>
          </a:xfrm>
          <a:prstGeom prst="curvedConnector3">
            <a:avLst>
              <a:gd fmla="val 50000" name="adj1"/>
            </a:avLst>
          </a:prstGeom>
          <a:noFill/>
          <a:ln cap="flat" cmpd="sng" w="19050">
            <a:solidFill>
              <a:schemeClr val="dk2"/>
            </a:solidFill>
            <a:prstDash val="solid"/>
            <a:round/>
            <a:headEnd len="med" w="med" type="triangl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50"/>
          <p:cNvSpPr txBox="1"/>
          <p:nvPr>
            <p:ph type="title"/>
          </p:nvPr>
        </p:nvSpPr>
        <p:spPr>
          <a:xfrm>
            <a:off x="457200" y="1126950"/>
            <a:ext cx="7718400" cy="288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How to create a roadmap: Defining chunks of work</a:t>
            </a:r>
            <a:endParaRPr sz="4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descr="." id="955" name="Google Shape;955;p151" title="(Arcade) Asteroid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52"/>
          <p:cNvSpPr txBox="1"/>
          <p:nvPr>
            <p:ph idx="1" type="body"/>
          </p:nvPr>
        </p:nvSpPr>
        <p:spPr>
          <a:xfrm>
            <a:off x="841250" y="876750"/>
            <a:ext cx="3617700" cy="37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46B99"/>
                </a:solidFill>
                <a:latin typeface="Helvetica Neue"/>
                <a:ea typeface="Helvetica Neue"/>
                <a:cs typeface="Helvetica Neue"/>
                <a:sym typeface="Helvetica Neue"/>
              </a:rPr>
              <a:t>By doing this</a:t>
            </a:r>
            <a:r>
              <a:rPr b="1" lang="en" sz="1600">
                <a:solidFill>
                  <a:srgbClr val="046B99"/>
                </a:solidFill>
                <a:latin typeface="Helvetica Neue"/>
                <a:ea typeface="Helvetica Neue"/>
                <a:cs typeface="Helvetica Neue"/>
                <a:sym typeface="Helvetica Neue"/>
              </a:rPr>
              <a:t>...</a:t>
            </a:r>
            <a:endParaRPr b="1" sz="1600">
              <a:solidFill>
                <a:srgbClr val="046B99"/>
              </a:solidFill>
              <a:latin typeface="Helvetica Neue"/>
              <a:ea typeface="Helvetica Neue"/>
              <a:cs typeface="Helvetica Neue"/>
              <a:sym typeface="Helvetica Neue"/>
            </a:endParaRPr>
          </a:p>
          <a:p>
            <a:pPr indent="-330200" lvl="0" marL="457200" rtl="0" algn="l">
              <a:spcBef>
                <a:spcPts val="1000"/>
              </a:spcBef>
              <a:spcAft>
                <a:spcPts val="0"/>
              </a:spcAft>
              <a:buSzPts val="1600"/>
              <a:buFont typeface="Helvetica Neue"/>
              <a:buChar char="●"/>
            </a:pPr>
            <a:r>
              <a:rPr lang="en" sz="1600">
                <a:latin typeface="Helvetica Neue"/>
                <a:ea typeface="Helvetica Neue"/>
                <a:cs typeface="Helvetica Neue"/>
                <a:sym typeface="Helvetica Neue"/>
              </a:rPr>
              <a:t>Break down a problem iteratively</a:t>
            </a:r>
            <a:endParaRPr sz="1600">
              <a:latin typeface="Helvetica Neue"/>
              <a:ea typeface="Helvetica Neue"/>
              <a:cs typeface="Helvetica Neue"/>
              <a:sym typeface="Helvetica Neue"/>
            </a:endParaRPr>
          </a:p>
          <a:p>
            <a:pPr indent="-330200" lvl="0" marL="457200" rtl="0" algn="l">
              <a:spcBef>
                <a:spcPts val="1200"/>
              </a:spcBef>
              <a:spcAft>
                <a:spcPts val="0"/>
              </a:spcAft>
              <a:buSzPts val="1600"/>
              <a:buFont typeface="Helvetica Neue"/>
              <a:buChar char="●"/>
            </a:pPr>
            <a:r>
              <a:rPr lang="en" sz="1600">
                <a:latin typeface="Helvetica Neue"/>
                <a:ea typeface="Helvetica Neue"/>
                <a:cs typeface="Helvetica Neue"/>
                <a:sym typeface="Helvetica Neue"/>
              </a:rPr>
              <a:t>Break large chunks into medium ones, medium chunks into small ones, and so on</a:t>
            </a:r>
            <a:endParaRPr sz="1600">
              <a:latin typeface="Helvetica Neue"/>
              <a:ea typeface="Helvetica Neue"/>
              <a:cs typeface="Helvetica Neue"/>
              <a:sym typeface="Helvetica Neue"/>
            </a:endParaRPr>
          </a:p>
          <a:p>
            <a:pPr indent="-330200" lvl="0" marL="457200" rtl="0" algn="l">
              <a:spcBef>
                <a:spcPts val="1200"/>
              </a:spcBef>
              <a:spcAft>
                <a:spcPts val="0"/>
              </a:spcAft>
              <a:buSzPts val="1600"/>
              <a:buFont typeface="Helvetica Neue"/>
              <a:buChar char="●"/>
            </a:pPr>
            <a:r>
              <a:rPr lang="en" sz="1600">
                <a:latin typeface="Helvetica Neue"/>
                <a:ea typeface="Helvetica Neue"/>
                <a:cs typeface="Helvetica Neue"/>
                <a:sym typeface="Helvetica Neue"/>
              </a:rPr>
              <a:t>Do not break large chunks into small ones</a:t>
            </a:r>
            <a:endParaRPr sz="1600">
              <a:latin typeface="Helvetica Neue"/>
              <a:ea typeface="Helvetica Neue"/>
              <a:cs typeface="Helvetica Neue"/>
              <a:sym typeface="Helvetica Neue"/>
            </a:endParaRPr>
          </a:p>
          <a:p>
            <a:pPr indent="-330200" lvl="0" marL="457200" rtl="0" algn="l">
              <a:spcBef>
                <a:spcPts val="1200"/>
              </a:spcBef>
              <a:spcAft>
                <a:spcPts val="1200"/>
              </a:spcAft>
              <a:buSzPts val="1600"/>
              <a:buFont typeface="Helvetica Neue"/>
              <a:buChar char="●"/>
            </a:pPr>
            <a:r>
              <a:rPr lang="en" sz="1600">
                <a:latin typeface="Helvetica Neue"/>
                <a:ea typeface="Helvetica Neue"/>
                <a:cs typeface="Helvetica Neue"/>
                <a:sym typeface="Helvetica Neue"/>
              </a:rPr>
              <a:t>Provide more detail as a project matures</a:t>
            </a:r>
            <a:endParaRPr sz="1600">
              <a:latin typeface="Helvetica Neue"/>
              <a:ea typeface="Helvetica Neue"/>
              <a:cs typeface="Helvetica Neue"/>
              <a:sym typeface="Helvetica Neue"/>
            </a:endParaRPr>
          </a:p>
        </p:txBody>
      </p:sp>
      <p:sp>
        <p:nvSpPr>
          <p:cNvPr id="961" name="Google Shape;961;p152"/>
          <p:cNvSpPr txBox="1"/>
          <p:nvPr>
            <p:ph idx="2" type="body"/>
          </p:nvPr>
        </p:nvSpPr>
        <p:spPr>
          <a:xfrm>
            <a:off x="4773175" y="876625"/>
            <a:ext cx="3617700" cy="378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046B99"/>
                </a:solidFill>
                <a:latin typeface="Helvetica Neue"/>
                <a:ea typeface="Helvetica Neue"/>
                <a:cs typeface="Helvetica Neue"/>
                <a:sym typeface="Helvetica Neue"/>
              </a:rPr>
              <a:t>We can…</a:t>
            </a:r>
            <a:endParaRPr b="1" sz="1600">
              <a:solidFill>
                <a:srgbClr val="046B99"/>
              </a:solidFill>
              <a:latin typeface="Helvetica Neue"/>
              <a:ea typeface="Helvetica Neue"/>
              <a:cs typeface="Helvetica Neue"/>
              <a:sym typeface="Helvetica Neue"/>
            </a:endParaRPr>
          </a:p>
          <a:p>
            <a:pPr indent="-330200" lvl="0" marL="457200" rtl="0" algn="l">
              <a:spcBef>
                <a:spcPts val="1000"/>
              </a:spcBef>
              <a:spcAft>
                <a:spcPts val="0"/>
              </a:spcAft>
              <a:buSzPts val="1600"/>
              <a:buFont typeface="Helvetica Neue"/>
              <a:buChar char="●"/>
            </a:pPr>
            <a:r>
              <a:rPr lang="en" sz="1600">
                <a:latin typeface="Helvetica Neue"/>
                <a:ea typeface="Helvetica Neue"/>
                <a:cs typeface="Helvetica Neue"/>
                <a:sym typeface="Helvetica Neue"/>
              </a:rPr>
              <a:t>Focus</a:t>
            </a:r>
            <a:endParaRPr sz="1600">
              <a:latin typeface="Helvetica Neue"/>
              <a:ea typeface="Helvetica Neue"/>
              <a:cs typeface="Helvetica Neue"/>
              <a:sym typeface="Helvetica Neue"/>
            </a:endParaRPr>
          </a:p>
          <a:p>
            <a:pPr indent="-330200" lvl="0" marL="457200" rtl="0" algn="l">
              <a:spcBef>
                <a:spcPts val="1200"/>
              </a:spcBef>
              <a:spcAft>
                <a:spcPts val="0"/>
              </a:spcAft>
              <a:buSzPts val="1600"/>
              <a:buFont typeface="Helvetica Neue"/>
              <a:buChar char="●"/>
            </a:pPr>
            <a:r>
              <a:rPr lang="en" sz="1600">
                <a:latin typeface="Helvetica Neue"/>
                <a:ea typeface="Helvetica Neue"/>
                <a:cs typeface="Helvetica Neue"/>
                <a:sym typeface="Helvetica Neue"/>
              </a:rPr>
              <a:t>Avoid doing too many things at once</a:t>
            </a:r>
            <a:endParaRPr sz="1600">
              <a:latin typeface="Helvetica Neue"/>
              <a:ea typeface="Helvetica Neue"/>
              <a:cs typeface="Helvetica Neue"/>
              <a:sym typeface="Helvetica Neue"/>
            </a:endParaRPr>
          </a:p>
          <a:p>
            <a:pPr indent="-330200" lvl="0" marL="457200" rtl="0" algn="l">
              <a:spcBef>
                <a:spcPts val="1200"/>
              </a:spcBef>
              <a:spcAft>
                <a:spcPts val="0"/>
              </a:spcAft>
              <a:buSzPts val="1600"/>
              <a:buFont typeface="Helvetica Neue"/>
              <a:buChar char="●"/>
            </a:pPr>
            <a:r>
              <a:rPr lang="en" sz="1600">
                <a:latin typeface="Helvetica Neue"/>
                <a:ea typeface="Helvetica Neue"/>
                <a:cs typeface="Helvetica Neue"/>
                <a:sym typeface="Helvetica Neue"/>
              </a:rPr>
              <a:t>Estimate more accurately</a:t>
            </a:r>
            <a:endParaRPr sz="1600">
              <a:latin typeface="Helvetica Neue"/>
              <a:ea typeface="Helvetica Neue"/>
              <a:cs typeface="Helvetica Neue"/>
              <a:sym typeface="Helvetica Neue"/>
            </a:endParaRPr>
          </a:p>
          <a:p>
            <a:pPr indent="-330200" lvl="0" marL="457200" rtl="0" algn="l">
              <a:spcBef>
                <a:spcPts val="1200"/>
              </a:spcBef>
              <a:spcAft>
                <a:spcPts val="1200"/>
              </a:spcAft>
              <a:buSzPts val="1600"/>
              <a:buFont typeface="Helvetica Neue"/>
              <a:buChar char="●"/>
            </a:pPr>
            <a:r>
              <a:rPr lang="en" sz="1600">
                <a:latin typeface="Helvetica Neue"/>
                <a:ea typeface="Helvetica Neue"/>
                <a:cs typeface="Helvetica Neue"/>
                <a:sym typeface="Helvetica Neue"/>
              </a:rPr>
              <a:t>Create a sensible build plan that delivers value continuously, not just at the end</a:t>
            </a:r>
            <a:endParaRPr sz="1600">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53"/>
          <p:cNvSpPr txBox="1"/>
          <p:nvPr>
            <p:ph type="ctrTitle"/>
          </p:nvPr>
        </p:nvSpPr>
        <p:spPr>
          <a:xfrm>
            <a:off x="457198" y="640080"/>
            <a:ext cx="7425000" cy="8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Example</a:t>
            </a:r>
            <a:endParaRPr/>
          </a:p>
        </p:txBody>
      </p:sp>
      <p:sp>
        <p:nvSpPr>
          <p:cNvPr id="967" name="Google Shape;967;p153"/>
          <p:cNvSpPr txBox="1"/>
          <p:nvPr>
            <p:ph idx="1" type="body"/>
          </p:nvPr>
        </p:nvSpPr>
        <p:spPr>
          <a:xfrm>
            <a:off x="307850" y="1622125"/>
            <a:ext cx="3371100" cy="302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Make a cake that can feed 500 people</a:t>
            </a:r>
            <a:endParaRPr b="1">
              <a:solidFill>
                <a:srgbClr val="046B99"/>
              </a:solidFill>
            </a:endParaRPr>
          </a:p>
          <a:p>
            <a:pPr indent="0" lvl="0" marL="0" rtl="0" algn="l">
              <a:spcBef>
                <a:spcPts val="0"/>
              </a:spcBef>
              <a:spcAft>
                <a:spcPts val="0"/>
              </a:spcAft>
              <a:buNone/>
            </a:pPr>
            <a:r>
              <a:t/>
            </a:r>
            <a:endParaRPr/>
          </a:p>
          <a:p>
            <a:pPr indent="-342900" lvl="0" marL="457200" rtl="0" algn="l">
              <a:lnSpc>
                <a:spcPct val="114000"/>
              </a:lnSpc>
              <a:spcBef>
                <a:spcPts val="0"/>
              </a:spcBef>
              <a:spcAft>
                <a:spcPts val="0"/>
              </a:spcAft>
              <a:buSzPts val="1800"/>
              <a:buChar char="●"/>
            </a:pPr>
            <a:r>
              <a:rPr lang="en"/>
              <a:t>How will you do it?</a:t>
            </a:r>
            <a:endParaRPr/>
          </a:p>
          <a:p>
            <a:pPr indent="-342900" lvl="0" marL="457200" rtl="0" algn="l">
              <a:lnSpc>
                <a:spcPct val="114000"/>
              </a:lnSpc>
              <a:spcBef>
                <a:spcPts val="600"/>
              </a:spcBef>
              <a:spcAft>
                <a:spcPts val="0"/>
              </a:spcAft>
              <a:buSzPts val="1800"/>
              <a:buChar char="●"/>
            </a:pPr>
            <a:r>
              <a:rPr lang="en"/>
              <a:t>How long will it take?</a:t>
            </a:r>
            <a:endParaRPr/>
          </a:p>
          <a:p>
            <a:pPr indent="-342900" lvl="0" marL="457200" rtl="0" algn="l">
              <a:lnSpc>
                <a:spcPct val="114000"/>
              </a:lnSpc>
              <a:spcBef>
                <a:spcPts val="600"/>
              </a:spcBef>
              <a:spcAft>
                <a:spcPts val="600"/>
              </a:spcAft>
              <a:buSzPts val="1800"/>
              <a:buChar char="●"/>
            </a:pPr>
            <a:r>
              <a:rPr lang="en"/>
              <a:t>How much flour, sugar, etc will you need?</a:t>
            </a:r>
            <a:endParaRPr/>
          </a:p>
        </p:txBody>
      </p:sp>
      <p:sp>
        <p:nvSpPr>
          <p:cNvPr id="968" name="Google Shape;968;p153"/>
          <p:cNvSpPr txBox="1"/>
          <p:nvPr>
            <p:ph idx="2" type="body"/>
          </p:nvPr>
        </p:nvSpPr>
        <p:spPr>
          <a:xfrm>
            <a:off x="4670250" y="1622125"/>
            <a:ext cx="4082700" cy="33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46B99"/>
                </a:solidFill>
              </a:rPr>
              <a:t>Make 10 3-tier cakes that each feed 50 people</a:t>
            </a:r>
            <a:endParaRPr b="1">
              <a:solidFill>
                <a:srgbClr val="046B99"/>
              </a:solidFill>
            </a:endParaRPr>
          </a:p>
          <a:p>
            <a:pPr indent="0" lvl="0" marL="0" rtl="0" algn="l">
              <a:spcBef>
                <a:spcPts val="0"/>
              </a:spcBef>
              <a:spcAft>
                <a:spcPts val="0"/>
              </a:spcAft>
              <a:buNone/>
            </a:pPr>
            <a:r>
              <a:t/>
            </a:r>
            <a:endParaRPr/>
          </a:p>
          <a:p>
            <a:pPr indent="-342900" lvl="0" marL="457200" rtl="0" algn="l">
              <a:lnSpc>
                <a:spcPct val="114000"/>
              </a:lnSpc>
              <a:spcBef>
                <a:spcPts val="0"/>
              </a:spcBef>
              <a:spcAft>
                <a:spcPts val="0"/>
              </a:spcAft>
              <a:buSzPts val="1800"/>
              <a:buChar char="●"/>
            </a:pPr>
            <a:r>
              <a:rPr lang="en"/>
              <a:t>I know how to make a 3-tier cake</a:t>
            </a:r>
            <a:endParaRPr/>
          </a:p>
          <a:p>
            <a:pPr indent="-342900" lvl="0" marL="457200" rtl="0" algn="l">
              <a:lnSpc>
                <a:spcPct val="114000"/>
              </a:lnSpc>
              <a:spcBef>
                <a:spcPts val="600"/>
              </a:spcBef>
              <a:spcAft>
                <a:spcPts val="0"/>
              </a:spcAft>
              <a:buSzPts val="1800"/>
              <a:buChar char="●"/>
            </a:pPr>
            <a:r>
              <a:rPr lang="en"/>
              <a:t>I know how long that takes and what ingredients I need</a:t>
            </a:r>
            <a:endParaRPr/>
          </a:p>
          <a:p>
            <a:pPr indent="-342900" lvl="0" marL="457200" rtl="0" algn="l">
              <a:lnSpc>
                <a:spcPct val="114000"/>
              </a:lnSpc>
              <a:spcBef>
                <a:spcPts val="600"/>
              </a:spcBef>
              <a:spcAft>
                <a:spcPts val="0"/>
              </a:spcAft>
              <a:buSzPts val="1800"/>
              <a:buChar char="●"/>
            </a:pPr>
            <a:r>
              <a:rPr lang="en"/>
              <a:t>I can create a plan</a:t>
            </a:r>
            <a:endParaRPr/>
          </a:p>
          <a:p>
            <a:pPr indent="-342900" lvl="0" marL="457200" rtl="0" algn="l">
              <a:spcBef>
                <a:spcPts val="600"/>
              </a:spcBef>
              <a:spcAft>
                <a:spcPts val="0"/>
              </a:spcAft>
              <a:buSzPts val="1800"/>
              <a:buChar char="●"/>
            </a:pPr>
            <a:r>
              <a:rPr lang="en"/>
              <a:t>Even if I don’t finish, we’ll still have some cake</a:t>
            </a:r>
            <a:endParaRPr/>
          </a:p>
        </p:txBody>
      </p:sp>
      <p:cxnSp>
        <p:nvCxnSpPr>
          <p:cNvPr id="969" name="Google Shape;969;p153"/>
          <p:cNvCxnSpPr/>
          <p:nvPr/>
        </p:nvCxnSpPr>
        <p:spPr>
          <a:xfrm flipH="1" rot="10800000">
            <a:off x="3937750" y="1748950"/>
            <a:ext cx="473700" cy="300"/>
          </a:xfrm>
          <a:prstGeom prst="straightConnector1">
            <a:avLst/>
          </a:prstGeom>
          <a:noFill/>
          <a:ln cap="flat" cmpd="sng" w="38100">
            <a:solidFill>
              <a:srgbClr val="046B99"/>
            </a:solidFill>
            <a:prstDash val="solid"/>
            <a:round/>
            <a:headEnd len="med" w="med" type="none"/>
            <a:tailEnd len="med" w="med" type="stealth"/>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4"/>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Focus on criteria that could have significant impact on estimates or timelines or user value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5"/>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There may be multiple ways of breaking down the problem and defining chunks of work.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5"/>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vision statement acts as a </a:t>
            </a:r>
            <a:r>
              <a:rPr lang="en">
                <a:solidFill>
                  <a:srgbClr val="046B99"/>
                </a:solidFill>
              </a:rPr>
              <a:t>north star</a:t>
            </a:r>
            <a:r>
              <a:rPr lang="en"/>
              <a:t> that motivates and guides your team, conveying the </a:t>
            </a:r>
            <a:r>
              <a:rPr lang="en">
                <a:solidFill>
                  <a:srgbClr val="046B99"/>
                </a:solidFill>
              </a:rPr>
              <a:t>overarching goal</a:t>
            </a:r>
            <a:r>
              <a:rPr lang="en"/>
              <a:t> your team is aiming for</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56"/>
          <p:cNvSpPr txBox="1"/>
          <p:nvPr>
            <p:ph type="ctrTitle"/>
          </p:nvPr>
        </p:nvSpPr>
        <p:spPr>
          <a:xfrm>
            <a:off x="457198" y="640080"/>
            <a:ext cx="7386600" cy="84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Example</a:t>
            </a:r>
            <a:endParaRPr/>
          </a:p>
        </p:txBody>
      </p:sp>
      <p:sp>
        <p:nvSpPr>
          <p:cNvPr id="985" name="Google Shape;985;p156"/>
          <p:cNvSpPr txBox="1"/>
          <p:nvPr>
            <p:ph idx="1" type="body"/>
          </p:nvPr>
        </p:nvSpPr>
        <p:spPr>
          <a:xfrm>
            <a:off x="841250" y="1403950"/>
            <a:ext cx="7802100" cy="3560400"/>
          </a:xfrm>
          <a:prstGeom prst="rect">
            <a:avLst/>
          </a:prstGeom>
        </p:spPr>
        <p:txBody>
          <a:bodyPr anchorCtr="0" anchor="t" bIns="0" lIns="0" spcFirstLastPara="1" rIns="0" wrap="square" tIns="0">
            <a:noAutofit/>
          </a:bodyPr>
          <a:lstStyle/>
          <a:p>
            <a:pPr indent="0" lvl="0" marL="0" rtl="0" algn="ctr">
              <a:lnSpc>
                <a:spcPct val="114000"/>
              </a:lnSpc>
              <a:spcBef>
                <a:spcPts val="0"/>
              </a:spcBef>
              <a:spcAft>
                <a:spcPts val="0"/>
              </a:spcAft>
              <a:buNone/>
            </a:pPr>
            <a:r>
              <a:rPr lang="en"/>
              <a:t>Cake for 500</a:t>
            </a:r>
            <a:endParaRPr/>
          </a:p>
          <a:p>
            <a:pPr indent="0" lvl="0" marL="0" rtl="0" algn="ctr">
              <a:lnSpc>
                <a:spcPct val="114000"/>
              </a:lnSpc>
              <a:spcBef>
                <a:spcPts val="0"/>
              </a:spcBef>
              <a:spcAft>
                <a:spcPts val="0"/>
              </a:spcAft>
              <a:buNone/>
            </a:pPr>
            <a:r>
              <a:t/>
            </a:r>
            <a:endParaRPr/>
          </a:p>
          <a:p>
            <a:pPr indent="0" lvl="0" marL="0" rtl="0" algn="ctr">
              <a:lnSpc>
                <a:spcPct val="113000"/>
              </a:lnSpc>
              <a:spcBef>
                <a:spcPts val="600"/>
              </a:spcBef>
              <a:spcAft>
                <a:spcPts val="0"/>
              </a:spcAft>
              <a:buNone/>
            </a:pPr>
            <a:r>
              <a:rPr lang="en"/>
              <a:t>10 3-tier cakes or 3 5-tier cakes?</a:t>
            </a:r>
            <a:endParaRPr/>
          </a:p>
          <a:p>
            <a:pPr indent="0" lvl="0" marL="0" rtl="0" algn="ctr">
              <a:lnSpc>
                <a:spcPct val="114000"/>
              </a:lnSpc>
              <a:spcBef>
                <a:spcPts val="0"/>
              </a:spcBef>
              <a:spcAft>
                <a:spcPts val="0"/>
              </a:spcAft>
              <a:buNone/>
            </a:pPr>
            <a:r>
              <a:t/>
            </a:r>
            <a:endParaRPr/>
          </a:p>
          <a:p>
            <a:pPr indent="0" lvl="0" marL="0" rtl="0" algn="ctr">
              <a:lnSpc>
                <a:spcPct val="113000"/>
              </a:lnSpc>
              <a:spcBef>
                <a:spcPts val="600"/>
              </a:spcBef>
              <a:spcAft>
                <a:spcPts val="0"/>
              </a:spcAft>
              <a:buNone/>
            </a:pPr>
            <a:r>
              <a:rPr lang="en"/>
              <a:t>1 cake at a time or 1 layer at a time?</a:t>
            </a:r>
            <a:endParaRPr/>
          </a:p>
          <a:p>
            <a:pPr indent="0" lvl="0" marL="0" rtl="0" algn="ctr">
              <a:lnSpc>
                <a:spcPct val="114000"/>
              </a:lnSpc>
              <a:spcBef>
                <a:spcPts val="0"/>
              </a:spcBef>
              <a:spcAft>
                <a:spcPts val="0"/>
              </a:spcAft>
              <a:buNone/>
            </a:pPr>
            <a:r>
              <a:t/>
            </a:r>
            <a:endParaRPr/>
          </a:p>
          <a:p>
            <a:pPr indent="0" lvl="0" marL="0" rtl="0" algn="ctr">
              <a:lnSpc>
                <a:spcPct val="113000"/>
              </a:lnSpc>
              <a:spcBef>
                <a:spcPts val="600"/>
              </a:spcBef>
              <a:spcAft>
                <a:spcPts val="0"/>
              </a:spcAft>
              <a:buNone/>
            </a:pPr>
            <a:r>
              <a:rPr lang="en"/>
              <a:t>Start with top layer or bottom layer?</a:t>
            </a:r>
            <a:endParaRPr/>
          </a:p>
          <a:p>
            <a:pPr indent="0" lvl="0" marL="0" rtl="0" algn="ctr">
              <a:lnSpc>
                <a:spcPct val="113000"/>
              </a:lnSpc>
              <a:spcBef>
                <a:spcPts val="0"/>
              </a:spcBef>
              <a:spcAft>
                <a:spcPts val="0"/>
              </a:spcAft>
              <a:buNone/>
            </a:pPr>
            <a:r>
              <a:t/>
            </a:r>
            <a:endParaRPr/>
          </a:p>
          <a:p>
            <a:pPr indent="0" lvl="0" marL="0" rtl="0" algn="ctr">
              <a:lnSpc>
                <a:spcPct val="113000"/>
              </a:lnSpc>
              <a:spcBef>
                <a:spcPts val="600"/>
              </a:spcBef>
              <a:spcAft>
                <a:spcPts val="0"/>
              </a:spcAft>
              <a:buNone/>
            </a:pPr>
            <a:r>
              <a:rPr lang="en"/>
              <a:t>What flavors?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986" name="Google Shape;986;p156"/>
          <p:cNvCxnSpPr/>
          <p:nvPr/>
        </p:nvCxnSpPr>
        <p:spPr>
          <a:xfrm flipH="1">
            <a:off x="4737500" y="1731450"/>
            <a:ext cx="9600" cy="387900"/>
          </a:xfrm>
          <a:prstGeom prst="straightConnector1">
            <a:avLst/>
          </a:prstGeom>
          <a:noFill/>
          <a:ln cap="flat" cmpd="sng" w="28575">
            <a:solidFill>
              <a:schemeClr val="dk2"/>
            </a:solidFill>
            <a:prstDash val="solid"/>
            <a:round/>
            <a:headEnd len="med" w="med" type="none"/>
            <a:tailEnd len="med" w="med" type="triangle"/>
          </a:ln>
        </p:spPr>
      </p:cxnSp>
      <p:cxnSp>
        <p:nvCxnSpPr>
          <p:cNvPr id="987" name="Google Shape;987;p156"/>
          <p:cNvCxnSpPr/>
          <p:nvPr/>
        </p:nvCxnSpPr>
        <p:spPr>
          <a:xfrm flipH="1">
            <a:off x="4737500" y="2429350"/>
            <a:ext cx="9600" cy="387900"/>
          </a:xfrm>
          <a:prstGeom prst="straightConnector1">
            <a:avLst/>
          </a:prstGeom>
          <a:noFill/>
          <a:ln cap="flat" cmpd="sng" w="28575">
            <a:solidFill>
              <a:schemeClr val="dk2"/>
            </a:solidFill>
            <a:prstDash val="solid"/>
            <a:round/>
            <a:headEnd len="med" w="med" type="none"/>
            <a:tailEnd len="med" w="med" type="triangle"/>
          </a:ln>
        </p:spPr>
      </p:cxnSp>
      <p:cxnSp>
        <p:nvCxnSpPr>
          <p:cNvPr id="988" name="Google Shape;988;p156"/>
          <p:cNvCxnSpPr/>
          <p:nvPr/>
        </p:nvCxnSpPr>
        <p:spPr>
          <a:xfrm flipH="1">
            <a:off x="4737500" y="3147000"/>
            <a:ext cx="9600" cy="387900"/>
          </a:xfrm>
          <a:prstGeom prst="straightConnector1">
            <a:avLst/>
          </a:prstGeom>
          <a:noFill/>
          <a:ln cap="flat" cmpd="sng" w="28575">
            <a:solidFill>
              <a:schemeClr val="dk2"/>
            </a:solidFill>
            <a:prstDash val="solid"/>
            <a:round/>
            <a:headEnd len="med" w="med" type="none"/>
            <a:tailEnd len="med" w="med" type="triangle"/>
          </a:ln>
        </p:spPr>
      </p:cxnSp>
      <p:cxnSp>
        <p:nvCxnSpPr>
          <p:cNvPr id="989" name="Google Shape;989;p156"/>
          <p:cNvCxnSpPr/>
          <p:nvPr/>
        </p:nvCxnSpPr>
        <p:spPr>
          <a:xfrm flipH="1">
            <a:off x="4737500" y="3825025"/>
            <a:ext cx="9600" cy="3879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57"/>
          <p:cNvSpPr txBox="1"/>
          <p:nvPr>
            <p:ph type="ctrTitle"/>
          </p:nvPr>
        </p:nvSpPr>
        <p:spPr>
          <a:xfrm>
            <a:off x="457198" y="640080"/>
            <a:ext cx="7425000" cy="8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Functionality</a:t>
            </a:r>
            <a:endParaRPr/>
          </a:p>
        </p:txBody>
      </p:sp>
      <p:sp>
        <p:nvSpPr>
          <p:cNvPr id="995" name="Google Shape;995;p157"/>
          <p:cNvSpPr txBox="1"/>
          <p:nvPr>
            <p:ph idx="1" type="body"/>
          </p:nvPr>
        </p:nvSpPr>
        <p:spPr>
          <a:xfrm>
            <a:off x="457200" y="1462975"/>
            <a:ext cx="3617700" cy="319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solidFill>
                  <a:schemeClr val="dk2"/>
                </a:solidFill>
              </a:rPr>
              <a:t>Apply for benefits</a:t>
            </a:r>
            <a:endParaRPr b="1" sz="1400">
              <a:solidFill>
                <a:schemeClr val="dk2"/>
              </a:solidFill>
            </a:endParaRPr>
          </a:p>
          <a:p>
            <a:pPr indent="-317500" lvl="0" marL="457200" rtl="0" algn="l">
              <a:spcBef>
                <a:spcPts val="900"/>
              </a:spcBef>
              <a:spcAft>
                <a:spcPts val="0"/>
              </a:spcAft>
              <a:buClr>
                <a:schemeClr val="dk2"/>
              </a:buClr>
              <a:buSzPts val="1400"/>
              <a:buChar char="●"/>
            </a:pPr>
            <a:r>
              <a:rPr lang="en" sz="1400">
                <a:solidFill>
                  <a:schemeClr val="dk2"/>
                </a:solidFill>
              </a:rPr>
              <a:t>Submit application</a:t>
            </a:r>
            <a:endParaRPr sz="1400">
              <a:solidFill>
                <a:schemeClr val="dk2"/>
              </a:solidFill>
            </a:endParaRPr>
          </a:p>
          <a:p>
            <a:pPr indent="-317500" lvl="0" marL="457200" rtl="0" algn="l">
              <a:spcBef>
                <a:spcPts val="600"/>
              </a:spcBef>
              <a:spcAft>
                <a:spcPts val="0"/>
              </a:spcAft>
              <a:buClr>
                <a:schemeClr val="dk2"/>
              </a:buClr>
              <a:buSzPts val="1400"/>
              <a:buChar char="●"/>
            </a:pPr>
            <a:r>
              <a:rPr lang="en" sz="1400">
                <a:solidFill>
                  <a:schemeClr val="dk2"/>
                </a:solidFill>
              </a:rPr>
              <a:t>Recertify</a:t>
            </a:r>
            <a:endParaRPr sz="1400">
              <a:solidFill>
                <a:schemeClr val="dk2"/>
              </a:solidFill>
            </a:endParaRPr>
          </a:p>
          <a:p>
            <a:pPr indent="-317500" lvl="0" marL="457200" rtl="0" algn="l">
              <a:spcBef>
                <a:spcPts val="600"/>
              </a:spcBef>
              <a:spcAft>
                <a:spcPts val="0"/>
              </a:spcAft>
              <a:buClr>
                <a:schemeClr val="dk2"/>
              </a:buClr>
              <a:buSzPts val="1400"/>
              <a:buChar char="●"/>
            </a:pPr>
            <a:r>
              <a:rPr lang="en" sz="1400">
                <a:solidFill>
                  <a:schemeClr val="dk2"/>
                </a:solidFill>
              </a:rPr>
              <a:t>Upload documents</a:t>
            </a:r>
            <a:endParaRPr sz="1400">
              <a:solidFill>
                <a:schemeClr val="dk2"/>
              </a:solidFill>
            </a:endParaRPr>
          </a:p>
          <a:p>
            <a:pPr indent="0" lvl="0" marL="0" rtl="0" algn="l">
              <a:spcBef>
                <a:spcPts val="2400"/>
              </a:spcBef>
              <a:spcAft>
                <a:spcPts val="0"/>
              </a:spcAft>
              <a:buNone/>
            </a:pPr>
            <a:r>
              <a:rPr b="1" lang="en" sz="1400">
                <a:solidFill>
                  <a:schemeClr val="dk2"/>
                </a:solidFill>
              </a:rPr>
              <a:t>Understand application status</a:t>
            </a:r>
            <a:endParaRPr b="1" sz="1400">
              <a:solidFill>
                <a:schemeClr val="dk2"/>
              </a:solidFill>
            </a:endParaRPr>
          </a:p>
          <a:p>
            <a:pPr indent="-317500" lvl="0" marL="457200" rtl="0" algn="l">
              <a:spcBef>
                <a:spcPts val="900"/>
              </a:spcBef>
              <a:spcAft>
                <a:spcPts val="0"/>
              </a:spcAft>
              <a:buSzPts val="1400"/>
              <a:buChar char="●"/>
            </a:pPr>
            <a:r>
              <a:rPr lang="en" sz="1400"/>
              <a:t>View their status</a:t>
            </a:r>
            <a:endParaRPr sz="1400"/>
          </a:p>
          <a:p>
            <a:pPr indent="-317500" lvl="0" marL="457200" rtl="0" algn="l">
              <a:spcBef>
                <a:spcPts val="600"/>
              </a:spcBef>
              <a:spcAft>
                <a:spcPts val="0"/>
              </a:spcAft>
              <a:buSzPts val="1400"/>
              <a:buChar char="●"/>
            </a:pPr>
            <a:r>
              <a:rPr lang="en" sz="1400"/>
              <a:t>Find out what additional information or actions are required</a:t>
            </a:r>
            <a:endParaRPr sz="1400"/>
          </a:p>
          <a:p>
            <a:pPr indent="-317500" lvl="0" marL="457200" rtl="0" algn="l">
              <a:spcBef>
                <a:spcPts val="600"/>
              </a:spcBef>
              <a:spcAft>
                <a:spcPts val="600"/>
              </a:spcAft>
              <a:buSzPts val="1400"/>
              <a:buChar char="●"/>
            </a:pPr>
            <a:r>
              <a:rPr lang="en" sz="1400"/>
              <a:t>Download documents</a:t>
            </a:r>
            <a:endParaRPr sz="1400"/>
          </a:p>
        </p:txBody>
      </p:sp>
      <p:sp>
        <p:nvSpPr>
          <p:cNvPr id="996" name="Google Shape;996;p157"/>
          <p:cNvSpPr txBox="1"/>
          <p:nvPr>
            <p:ph idx="2" type="body"/>
          </p:nvPr>
        </p:nvSpPr>
        <p:spPr>
          <a:xfrm>
            <a:off x="4389125" y="1463125"/>
            <a:ext cx="3617700" cy="319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solidFill>
                  <a:schemeClr val="dk2"/>
                </a:solidFill>
              </a:rPr>
              <a:t>View benefits</a:t>
            </a:r>
            <a:endParaRPr b="1" sz="1400">
              <a:solidFill>
                <a:schemeClr val="dk2"/>
              </a:solidFill>
            </a:endParaRPr>
          </a:p>
          <a:p>
            <a:pPr indent="-317500" lvl="0" marL="457200" rtl="0" algn="l">
              <a:spcBef>
                <a:spcPts val="900"/>
              </a:spcBef>
              <a:spcAft>
                <a:spcPts val="0"/>
              </a:spcAft>
              <a:buClr>
                <a:schemeClr val="dk2"/>
              </a:buClr>
              <a:buSzPts val="1400"/>
              <a:buChar char="●"/>
            </a:pPr>
            <a:r>
              <a:rPr lang="en" sz="1400">
                <a:solidFill>
                  <a:schemeClr val="dk2"/>
                </a:solidFill>
              </a:rPr>
              <a:t>View details about benefits they are receiving (amount, period, etc)</a:t>
            </a:r>
            <a:endParaRPr sz="1400">
              <a:solidFill>
                <a:schemeClr val="dk2"/>
              </a:solidFill>
            </a:endParaRPr>
          </a:p>
          <a:p>
            <a:pPr indent="-317500" lvl="0" marL="457200" rtl="0" algn="l">
              <a:spcBef>
                <a:spcPts val="600"/>
              </a:spcBef>
              <a:spcAft>
                <a:spcPts val="0"/>
              </a:spcAft>
              <a:buClr>
                <a:schemeClr val="dk2"/>
              </a:buClr>
              <a:buSzPts val="1400"/>
              <a:buChar char="●"/>
            </a:pPr>
            <a:r>
              <a:rPr lang="en" sz="1400">
                <a:solidFill>
                  <a:schemeClr val="dk2"/>
                </a:solidFill>
              </a:rPr>
              <a:t>View previous benefits</a:t>
            </a:r>
            <a:endParaRPr sz="1400">
              <a:solidFill>
                <a:schemeClr val="dk2"/>
              </a:solidFill>
            </a:endParaRPr>
          </a:p>
          <a:p>
            <a:pPr indent="0" lvl="0" marL="0" rtl="0" algn="l">
              <a:spcBef>
                <a:spcPts val="2400"/>
              </a:spcBef>
              <a:spcAft>
                <a:spcPts val="0"/>
              </a:spcAft>
              <a:buNone/>
            </a:pPr>
            <a:r>
              <a:rPr b="1" lang="en" sz="1400">
                <a:solidFill>
                  <a:schemeClr val="dk2"/>
                </a:solidFill>
              </a:rPr>
              <a:t>Manage account</a:t>
            </a:r>
            <a:endParaRPr b="1" sz="1400">
              <a:solidFill>
                <a:schemeClr val="dk2"/>
              </a:solidFill>
            </a:endParaRPr>
          </a:p>
          <a:p>
            <a:pPr indent="-317500" lvl="0" marL="457200" rtl="0" algn="l">
              <a:spcBef>
                <a:spcPts val="900"/>
              </a:spcBef>
              <a:spcAft>
                <a:spcPts val="0"/>
              </a:spcAft>
              <a:buClr>
                <a:schemeClr val="dk2"/>
              </a:buClr>
              <a:buSzPts val="1400"/>
              <a:buChar char="●"/>
            </a:pPr>
            <a:r>
              <a:rPr lang="en" sz="1400">
                <a:solidFill>
                  <a:schemeClr val="dk2"/>
                </a:solidFill>
              </a:rPr>
              <a:t>Manage their account information</a:t>
            </a:r>
            <a:endParaRPr sz="1400">
              <a:solidFill>
                <a:schemeClr val="dk2"/>
              </a:solidFill>
            </a:endParaRPr>
          </a:p>
          <a:p>
            <a:pPr indent="-317500" lvl="0" marL="457200" rtl="0" algn="l">
              <a:spcBef>
                <a:spcPts val="600"/>
              </a:spcBef>
              <a:spcAft>
                <a:spcPts val="0"/>
              </a:spcAft>
              <a:buClr>
                <a:schemeClr val="dk2"/>
              </a:buClr>
              <a:buSzPts val="1400"/>
              <a:buChar char="●"/>
            </a:pPr>
            <a:r>
              <a:rPr lang="en" sz="1400">
                <a:solidFill>
                  <a:schemeClr val="dk2"/>
                </a:solidFill>
              </a:rPr>
              <a:t>Communicate securely with agency staff</a:t>
            </a:r>
            <a:endParaRPr sz="1400">
              <a:solidFill>
                <a:schemeClr val="dk2"/>
              </a:solidFill>
            </a:endParaRPr>
          </a:p>
          <a:p>
            <a:pPr indent="-317500" lvl="0" marL="457200" rtl="0" algn="l">
              <a:spcBef>
                <a:spcPts val="600"/>
              </a:spcBef>
              <a:spcAft>
                <a:spcPts val="600"/>
              </a:spcAft>
              <a:buClr>
                <a:schemeClr val="dk2"/>
              </a:buClr>
              <a:buSzPts val="1400"/>
              <a:buChar char="●"/>
            </a:pPr>
            <a:r>
              <a:rPr lang="en" sz="1400">
                <a:solidFill>
                  <a:schemeClr val="dk2"/>
                </a:solidFill>
              </a:rPr>
              <a:t>Receive notifications and alerts</a:t>
            </a:r>
            <a:endParaRPr sz="1400">
              <a:solidFill>
                <a:schemeClr val="dk2"/>
              </a:solidFill>
            </a:endParaRPr>
          </a:p>
        </p:txBody>
      </p:sp>
      <p:sp>
        <p:nvSpPr>
          <p:cNvPr id="997" name="Google Shape;997;p157"/>
          <p:cNvSpPr txBox="1"/>
          <p:nvPr>
            <p:ph idx="3" type="subTitle"/>
          </p:nvPr>
        </p:nvSpPr>
        <p:spPr>
          <a:xfrm>
            <a:off x="457198" y="320040"/>
            <a:ext cx="7470600" cy="31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Defining chunks of work</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58"/>
          <p:cNvSpPr txBox="1"/>
          <p:nvPr>
            <p:ph type="ctrTitle"/>
          </p:nvPr>
        </p:nvSpPr>
        <p:spPr>
          <a:xfrm>
            <a:off x="457198" y="640080"/>
            <a:ext cx="7425000" cy="8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cases</a:t>
            </a:r>
            <a:endParaRPr/>
          </a:p>
        </p:txBody>
      </p:sp>
      <p:sp>
        <p:nvSpPr>
          <p:cNvPr id="1003" name="Google Shape;1003;p158"/>
          <p:cNvSpPr txBox="1"/>
          <p:nvPr>
            <p:ph idx="1" type="body"/>
          </p:nvPr>
        </p:nvSpPr>
        <p:spPr>
          <a:xfrm>
            <a:off x="457200" y="1462975"/>
            <a:ext cx="3617700" cy="319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solidFill>
                  <a:schemeClr val="dk2"/>
                </a:solidFill>
              </a:rPr>
              <a:t>Programs</a:t>
            </a:r>
            <a:endParaRPr b="1" sz="1400">
              <a:solidFill>
                <a:schemeClr val="dk2"/>
              </a:solidFill>
            </a:endParaRPr>
          </a:p>
          <a:p>
            <a:pPr indent="-317500" lvl="0" marL="457200" rtl="0" algn="l">
              <a:spcBef>
                <a:spcPts val="900"/>
              </a:spcBef>
              <a:spcAft>
                <a:spcPts val="0"/>
              </a:spcAft>
              <a:buClr>
                <a:schemeClr val="dk2"/>
              </a:buClr>
              <a:buSzPts val="1400"/>
              <a:buChar char="●"/>
            </a:pPr>
            <a:r>
              <a:rPr lang="en" sz="1400">
                <a:solidFill>
                  <a:schemeClr val="dk2"/>
                </a:solidFill>
              </a:rPr>
              <a:t>Classic Medicaid</a:t>
            </a:r>
            <a:endParaRPr sz="1400">
              <a:solidFill>
                <a:schemeClr val="dk2"/>
              </a:solidFill>
            </a:endParaRPr>
          </a:p>
          <a:p>
            <a:pPr indent="-317500" lvl="0" marL="457200" rtl="0" algn="l">
              <a:spcBef>
                <a:spcPts val="600"/>
              </a:spcBef>
              <a:spcAft>
                <a:spcPts val="0"/>
              </a:spcAft>
              <a:buClr>
                <a:schemeClr val="dk2"/>
              </a:buClr>
              <a:buSzPts val="1400"/>
              <a:buChar char="●"/>
            </a:pPr>
            <a:r>
              <a:rPr lang="en" sz="1400">
                <a:solidFill>
                  <a:schemeClr val="dk2"/>
                </a:solidFill>
              </a:rPr>
              <a:t>Food</a:t>
            </a:r>
            <a:endParaRPr sz="1400">
              <a:solidFill>
                <a:schemeClr val="dk2"/>
              </a:solidFill>
            </a:endParaRPr>
          </a:p>
          <a:p>
            <a:pPr indent="-317500" lvl="0" marL="457200" rtl="0" algn="l">
              <a:spcBef>
                <a:spcPts val="600"/>
              </a:spcBef>
              <a:spcAft>
                <a:spcPts val="0"/>
              </a:spcAft>
              <a:buClr>
                <a:schemeClr val="dk2"/>
              </a:buClr>
              <a:buSzPts val="1400"/>
              <a:buChar char="●"/>
            </a:pPr>
            <a:r>
              <a:rPr lang="en" sz="1400">
                <a:solidFill>
                  <a:schemeClr val="dk2"/>
                </a:solidFill>
              </a:rPr>
              <a:t>Cash</a:t>
            </a:r>
            <a:endParaRPr sz="1400">
              <a:solidFill>
                <a:schemeClr val="dk2"/>
              </a:solidFill>
            </a:endParaRPr>
          </a:p>
          <a:p>
            <a:pPr indent="0" lvl="0" marL="0" rtl="0" algn="l">
              <a:spcBef>
                <a:spcPts val="2400"/>
              </a:spcBef>
              <a:spcAft>
                <a:spcPts val="0"/>
              </a:spcAft>
              <a:buNone/>
            </a:pPr>
            <a:r>
              <a:rPr b="1" lang="en" sz="1400">
                <a:solidFill>
                  <a:schemeClr val="dk2"/>
                </a:solidFill>
              </a:rPr>
              <a:t>Email status</a:t>
            </a:r>
            <a:endParaRPr b="1" sz="1400">
              <a:solidFill>
                <a:schemeClr val="dk2"/>
              </a:solidFill>
            </a:endParaRPr>
          </a:p>
          <a:p>
            <a:pPr indent="-317500" lvl="0" marL="457200" rtl="0" algn="l">
              <a:spcBef>
                <a:spcPts val="900"/>
              </a:spcBef>
              <a:spcAft>
                <a:spcPts val="0"/>
              </a:spcAft>
              <a:buSzPts val="1400"/>
              <a:buChar char="●"/>
            </a:pPr>
            <a:r>
              <a:rPr lang="en" sz="1400"/>
              <a:t>With email</a:t>
            </a:r>
            <a:endParaRPr sz="1400"/>
          </a:p>
          <a:p>
            <a:pPr indent="-317500" lvl="0" marL="457200" rtl="0" algn="l">
              <a:spcBef>
                <a:spcPts val="600"/>
              </a:spcBef>
              <a:spcAft>
                <a:spcPts val="0"/>
              </a:spcAft>
              <a:buSzPts val="1400"/>
              <a:buChar char="●"/>
            </a:pPr>
            <a:r>
              <a:rPr lang="en" sz="1400"/>
              <a:t>Without email</a:t>
            </a:r>
            <a:endParaRPr sz="1400"/>
          </a:p>
          <a:p>
            <a:pPr indent="0" lvl="0" marL="0" rtl="0" algn="l">
              <a:spcBef>
                <a:spcPts val="600"/>
              </a:spcBef>
              <a:spcAft>
                <a:spcPts val="0"/>
              </a:spcAft>
              <a:buNone/>
            </a:pPr>
            <a:r>
              <a:t/>
            </a:r>
            <a:endParaRPr sz="1400"/>
          </a:p>
          <a:p>
            <a:pPr indent="0" lvl="0" marL="0" rtl="0" algn="l">
              <a:spcBef>
                <a:spcPts val="0"/>
              </a:spcBef>
              <a:spcAft>
                <a:spcPts val="0"/>
              </a:spcAft>
              <a:buNone/>
            </a:pPr>
            <a:r>
              <a:t/>
            </a:r>
            <a:endParaRPr sz="1400"/>
          </a:p>
        </p:txBody>
      </p:sp>
      <p:sp>
        <p:nvSpPr>
          <p:cNvPr id="1004" name="Google Shape;1004;p158"/>
          <p:cNvSpPr txBox="1"/>
          <p:nvPr>
            <p:ph idx="2" type="body"/>
          </p:nvPr>
        </p:nvSpPr>
        <p:spPr>
          <a:xfrm>
            <a:off x="4389125" y="1463125"/>
            <a:ext cx="3617700" cy="319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solidFill>
                  <a:schemeClr val="dk2"/>
                </a:solidFill>
              </a:rPr>
              <a:t>Application source</a:t>
            </a:r>
            <a:endParaRPr b="1" sz="1400">
              <a:solidFill>
                <a:schemeClr val="dk2"/>
              </a:solidFill>
            </a:endParaRPr>
          </a:p>
          <a:p>
            <a:pPr indent="-317500" lvl="0" marL="457200" rtl="0" algn="l">
              <a:spcBef>
                <a:spcPts val="900"/>
              </a:spcBef>
              <a:spcAft>
                <a:spcPts val="0"/>
              </a:spcAft>
              <a:buClr>
                <a:schemeClr val="dk2"/>
              </a:buClr>
              <a:buSzPts val="1400"/>
              <a:buChar char="●"/>
            </a:pPr>
            <a:r>
              <a:rPr lang="en" sz="1400">
                <a:solidFill>
                  <a:schemeClr val="dk2"/>
                </a:solidFill>
              </a:rPr>
              <a:t>Online</a:t>
            </a:r>
            <a:endParaRPr sz="1400">
              <a:solidFill>
                <a:schemeClr val="dk2"/>
              </a:solidFill>
            </a:endParaRPr>
          </a:p>
          <a:p>
            <a:pPr indent="-317500" lvl="0" marL="457200" rtl="0" algn="l">
              <a:spcBef>
                <a:spcPts val="600"/>
              </a:spcBef>
              <a:spcAft>
                <a:spcPts val="0"/>
              </a:spcAft>
              <a:buClr>
                <a:schemeClr val="dk2"/>
              </a:buClr>
              <a:buSzPts val="1400"/>
              <a:buChar char="●"/>
            </a:pPr>
            <a:r>
              <a:rPr lang="en" sz="1400">
                <a:solidFill>
                  <a:schemeClr val="dk2"/>
                </a:solidFill>
              </a:rPr>
              <a:t>Paper</a:t>
            </a:r>
            <a:endParaRPr sz="1400">
              <a:solidFill>
                <a:schemeClr val="dk2"/>
              </a:solidFill>
            </a:endParaRPr>
          </a:p>
          <a:p>
            <a:pPr indent="-317500" lvl="0" marL="457200" rtl="0" algn="l">
              <a:spcBef>
                <a:spcPts val="600"/>
              </a:spcBef>
              <a:spcAft>
                <a:spcPts val="0"/>
              </a:spcAft>
              <a:buClr>
                <a:schemeClr val="dk2"/>
              </a:buClr>
              <a:buSzPts val="1400"/>
              <a:buChar char="●"/>
            </a:pPr>
            <a:r>
              <a:rPr lang="en" sz="1400">
                <a:solidFill>
                  <a:schemeClr val="dk2"/>
                </a:solidFill>
              </a:rPr>
              <a:t>Phone</a:t>
            </a:r>
            <a:endParaRPr sz="1400">
              <a:solidFill>
                <a:schemeClr val="dk2"/>
              </a:solidFill>
            </a:endParaRPr>
          </a:p>
          <a:p>
            <a:pPr indent="0" lvl="0" marL="0" rtl="0" algn="l">
              <a:spcBef>
                <a:spcPts val="2400"/>
              </a:spcBef>
              <a:spcAft>
                <a:spcPts val="0"/>
              </a:spcAft>
              <a:buNone/>
            </a:pPr>
            <a:r>
              <a:rPr b="1" lang="en" sz="1400">
                <a:solidFill>
                  <a:schemeClr val="dk2"/>
                </a:solidFill>
              </a:rPr>
              <a:t>User type</a:t>
            </a:r>
            <a:endParaRPr b="1" sz="1400">
              <a:solidFill>
                <a:schemeClr val="dk2"/>
              </a:solidFill>
            </a:endParaRPr>
          </a:p>
          <a:p>
            <a:pPr indent="-317500" lvl="0" marL="457200" rtl="0" algn="l">
              <a:spcBef>
                <a:spcPts val="900"/>
              </a:spcBef>
              <a:spcAft>
                <a:spcPts val="0"/>
              </a:spcAft>
              <a:buClr>
                <a:schemeClr val="dk2"/>
              </a:buClr>
              <a:buSzPts val="1400"/>
              <a:buChar char="●"/>
            </a:pPr>
            <a:r>
              <a:rPr lang="en" sz="1400">
                <a:solidFill>
                  <a:schemeClr val="dk2"/>
                </a:solidFill>
              </a:rPr>
              <a:t>Self</a:t>
            </a:r>
            <a:endParaRPr sz="1400">
              <a:solidFill>
                <a:schemeClr val="dk2"/>
              </a:solidFill>
            </a:endParaRPr>
          </a:p>
          <a:p>
            <a:pPr indent="-317500" lvl="0" marL="457200" rtl="0" algn="l">
              <a:spcBef>
                <a:spcPts val="600"/>
              </a:spcBef>
              <a:spcAft>
                <a:spcPts val="0"/>
              </a:spcAft>
              <a:buClr>
                <a:schemeClr val="dk2"/>
              </a:buClr>
              <a:buSzPts val="1400"/>
              <a:buChar char="●"/>
            </a:pPr>
            <a:r>
              <a:rPr lang="en" sz="1400">
                <a:solidFill>
                  <a:schemeClr val="dk2"/>
                </a:solidFill>
              </a:rPr>
              <a:t>Authorized representative</a:t>
            </a:r>
            <a:endParaRPr sz="1400">
              <a:solidFill>
                <a:schemeClr val="dk2"/>
              </a:solidFill>
            </a:endParaRPr>
          </a:p>
          <a:p>
            <a:pPr indent="-317500" lvl="0" marL="457200" rtl="0" algn="l">
              <a:spcBef>
                <a:spcPts val="600"/>
              </a:spcBef>
              <a:spcAft>
                <a:spcPts val="600"/>
              </a:spcAft>
              <a:buClr>
                <a:schemeClr val="dk2"/>
              </a:buClr>
              <a:buSzPts val="1400"/>
              <a:buChar char="●"/>
            </a:pPr>
            <a:r>
              <a:rPr lang="en" sz="1400">
                <a:solidFill>
                  <a:schemeClr val="dk2"/>
                </a:solidFill>
              </a:rPr>
              <a:t>Helper</a:t>
            </a:r>
            <a:endParaRPr sz="1400">
              <a:solidFill>
                <a:schemeClr val="dk2"/>
              </a:solidFill>
            </a:endParaRPr>
          </a:p>
        </p:txBody>
      </p:sp>
      <p:sp>
        <p:nvSpPr>
          <p:cNvPr id="1005" name="Google Shape;1005;p158"/>
          <p:cNvSpPr txBox="1"/>
          <p:nvPr>
            <p:ph idx="3" type="subTitle"/>
          </p:nvPr>
        </p:nvSpPr>
        <p:spPr>
          <a:xfrm>
            <a:off x="457198" y="320040"/>
            <a:ext cx="7470600" cy="31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Defining chunks of work</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59"/>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11" name="Google Shape;1011;p159"/>
          <p:cNvSpPr txBox="1"/>
          <p:nvPr>
            <p:ph type="ctrTitle"/>
          </p:nvPr>
        </p:nvSpPr>
        <p:spPr>
          <a:xfrm>
            <a:off x="457200" y="1125600"/>
            <a:ext cx="7818300" cy="2892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dk2"/>
                </a:solidFill>
              </a:rPr>
              <a:t>How to create a roadmap: </a:t>
            </a:r>
            <a:r>
              <a:rPr lang="en" sz="4800"/>
              <a:t>Prioritizing</a:t>
            </a:r>
            <a:endParaRPr sz="48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60"/>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Which customer promises do you need to knock out of the park? Which ones just need to get done? Which ones are nice-to-haves?</a:t>
            </a:r>
            <a:endParaRPr/>
          </a:p>
        </p:txBody>
      </p:sp>
      <p:sp>
        <p:nvSpPr>
          <p:cNvPr id="1017" name="Google Shape;1017;p160"/>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61"/>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Then think about timing. </a:t>
            </a:r>
            <a:r>
              <a:rPr lang="en">
                <a:solidFill>
                  <a:schemeClr val="lt1"/>
                </a:solidFill>
              </a:rPr>
              <a:t>There are customer promises that naturally fit together, because they rely on shared infrastructural work. Even if they’re different priority levels, it makes sense to group them.</a:t>
            </a:r>
            <a:endParaRPr>
              <a:solidFill>
                <a:schemeClr val="lt1"/>
              </a:solidFill>
            </a:endParaRPr>
          </a:p>
        </p:txBody>
      </p:sp>
      <p:sp>
        <p:nvSpPr>
          <p:cNvPr id="1023" name="Google Shape;1023;p161"/>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2"/>
                </a:solidFill>
              </a:rPr>
              <a:t>Then think about timing.</a:t>
            </a:r>
            <a:r>
              <a:rPr lang="en"/>
              <a:t> There are customer promises that naturally fit together, because they rely on shared infrastructural work.</a:t>
            </a:r>
            <a:r>
              <a:rPr lang="en">
                <a:solidFill>
                  <a:schemeClr val="lt1"/>
                </a:solidFill>
              </a:rPr>
              <a:t> Even if they’re different priority levels, it makes sense to group them.</a:t>
            </a:r>
            <a:endParaRPr>
              <a:solidFill>
                <a:schemeClr val="lt1"/>
              </a:solidFill>
            </a:endParaRPr>
          </a:p>
        </p:txBody>
      </p:sp>
      <p:sp>
        <p:nvSpPr>
          <p:cNvPr id="1029" name="Google Shape;1029;p162"/>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63"/>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2"/>
                </a:solidFill>
              </a:rPr>
              <a:t>Then think about timing. There are customer promises that naturally fit together, because they rely on shared infrastructural work.</a:t>
            </a:r>
            <a:r>
              <a:rPr lang="en"/>
              <a:t> Even if they’re different priority levels, it makes sense to group them.</a:t>
            </a:r>
            <a:endParaRPr/>
          </a:p>
        </p:txBody>
      </p:sp>
      <p:sp>
        <p:nvSpPr>
          <p:cNvPr id="1035" name="Google Shape;1035;p163"/>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4"/>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do we need now and what can we do later?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can we simplify for now?</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65"/>
          <p:cNvSpPr txBox="1"/>
          <p:nvPr>
            <p:ph type="ctrTitle"/>
          </p:nvPr>
        </p:nvSpPr>
        <p:spPr>
          <a:xfrm>
            <a:off x="457198" y="598125"/>
            <a:ext cx="7692900" cy="373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You can use that to create a rough roadmap for your product.</a:t>
            </a:r>
            <a:r>
              <a:rPr lang="en">
                <a:solidFill>
                  <a:schemeClr val="lt1"/>
                </a:solidFill>
              </a:rPr>
              <a:t> Try not to have too many customer promises in play at any one time — your team needs to be able to keep track of what promises they’re working on!</a:t>
            </a:r>
            <a:endParaRPr>
              <a:solidFill>
                <a:schemeClr val="lt1"/>
              </a:solidFill>
            </a:endParaRPr>
          </a:p>
        </p:txBody>
      </p:sp>
      <p:sp>
        <p:nvSpPr>
          <p:cNvPr id="1046" name="Google Shape;1046;p165"/>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8F Slide Styles 1">
  <a:themeElements>
    <a:clrScheme name="Simple Light">
      <a:dk1>
        <a:srgbClr val="000000"/>
      </a:dk1>
      <a:lt1>
        <a:srgbClr val="FFFFFF"/>
      </a:lt1>
      <a:dk2>
        <a:srgbClr val="1C304A"/>
      </a:dk2>
      <a:lt2>
        <a:srgbClr val="EEEEEE"/>
      </a:lt2>
      <a:accent1>
        <a:srgbClr val="046B99"/>
      </a:accent1>
      <a:accent2>
        <a:srgbClr val="00CFFF"/>
      </a:accent2>
      <a:accent3>
        <a:srgbClr val="B3EFFF"/>
      </a:accent3>
      <a:accent4>
        <a:srgbClr val="71767A"/>
      </a:accent4>
      <a:accent5>
        <a:srgbClr val="DFE1E2"/>
      </a:accent5>
      <a:accent6>
        <a:srgbClr val="F0F0F0"/>
      </a:accent6>
      <a:hlink>
        <a:srgbClr val="046B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